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488" r:id="rId3"/>
    <p:sldId id="495" r:id="rId4"/>
    <p:sldId id="496" r:id="rId5"/>
    <p:sldId id="278" r:id="rId6"/>
    <p:sldId id="497" r:id="rId7"/>
    <p:sldId id="502" r:id="rId8"/>
    <p:sldId id="503" r:id="rId9"/>
    <p:sldId id="498" r:id="rId10"/>
    <p:sldId id="499" r:id="rId11"/>
    <p:sldId id="500" r:id="rId12"/>
    <p:sldId id="494" r:id="rId13"/>
    <p:sldId id="504" r:id="rId14"/>
    <p:sldId id="505" r:id="rId15"/>
    <p:sldId id="506" r:id="rId16"/>
    <p:sldId id="493" r:id="rId17"/>
    <p:sldId id="501" r:id="rId18"/>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1C523E-910B-4781-8CA5-FA29B18962ED}" v="16" dt="2021-02-01T10:48:32.4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57" d="100"/>
          <a:sy n="57" d="100"/>
        </p:scale>
        <p:origin x="101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e Freestone" userId="8e2e7b49388b5c82" providerId="LiveId" clId="{481C523E-910B-4781-8CA5-FA29B18962ED}"/>
    <pc:docChg chg="undo custSel addSld delSld modSld modNotesMaster">
      <pc:chgData name="Christine Freestone" userId="8e2e7b49388b5c82" providerId="LiveId" clId="{481C523E-910B-4781-8CA5-FA29B18962ED}" dt="2021-02-01T10:48:40.406" v="2456" actId="2"/>
      <pc:docMkLst>
        <pc:docMk/>
      </pc:docMkLst>
      <pc:sldChg chg="modSp mod">
        <pc:chgData name="Christine Freestone" userId="8e2e7b49388b5c82" providerId="LiveId" clId="{481C523E-910B-4781-8CA5-FA29B18962ED}" dt="2021-02-01T10:48:32.426" v="2454"/>
        <pc:sldMkLst>
          <pc:docMk/>
          <pc:sldMk cId="3461235389" sldId="256"/>
        </pc:sldMkLst>
        <pc:spChg chg="mod">
          <ac:chgData name="Christine Freestone" userId="8e2e7b49388b5c82" providerId="LiveId" clId="{481C523E-910B-4781-8CA5-FA29B18962ED}" dt="2021-02-01T10:48:32.426" v="2454"/>
          <ac:spMkLst>
            <pc:docMk/>
            <pc:sldMk cId="3461235389" sldId="256"/>
            <ac:spMk id="2" creationId="{CDA85D5E-CEAC-4006-B30E-253E6AB88276}"/>
          </ac:spMkLst>
        </pc:spChg>
        <pc:spChg chg="mod">
          <ac:chgData name="Christine Freestone" userId="8e2e7b49388b5c82" providerId="LiveId" clId="{481C523E-910B-4781-8CA5-FA29B18962ED}" dt="2021-01-30T20:46:27.570" v="381" actId="20577"/>
          <ac:spMkLst>
            <pc:docMk/>
            <pc:sldMk cId="3461235389" sldId="256"/>
            <ac:spMk id="3" creationId="{7FA4E5DD-FDD9-4B86-83B9-A02C37E02D07}"/>
          </ac:spMkLst>
        </pc:spChg>
      </pc:sldChg>
      <pc:sldChg chg="addSp delSp modSp del mod">
        <pc:chgData name="Christine Freestone" userId="8e2e7b49388b5c82" providerId="LiveId" clId="{481C523E-910B-4781-8CA5-FA29B18962ED}" dt="2021-02-01T10:39:13.998" v="2163" actId="47"/>
        <pc:sldMkLst>
          <pc:docMk/>
          <pc:sldMk cId="785765827" sldId="257"/>
        </pc:sldMkLst>
        <pc:spChg chg="add del mod">
          <ac:chgData name="Christine Freestone" userId="8e2e7b49388b5c82" providerId="LiveId" clId="{481C523E-910B-4781-8CA5-FA29B18962ED}" dt="2021-02-01T10:28:37.614" v="1262" actId="14100"/>
          <ac:spMkLst>
            <pc:docMk/>
            <pc:sldMk cId="785765827" sldId="257"/>
            <ac:spMk id="2" creationId="{2C3A01B6-D5BC-4AE9-AC94-44CBF4378A19}"/>
          </ac:spMkLst>
        </pc:spChg>
        <pc:spChg chg="add del">
          <ac:chgData name="Christine Freestone" userId="8e2e7b49388b5c82" providerId="LiveId" clId="{481C523E-910B-4781-8CA5-FA29B18962ED}" dt="2021-02-01T10:27:52.415" v="1258" actId="26606"/>
          <ac:spMkLst>
            <pc:docMk/>
            <pc:sldMk cId="785765827" sldId="257"/>
            <ac:spMk id="19" creationId="{E45B1D5C-0827-4AF0-8186-11FC5A8B8B92}"/>
          </ac:spMkLst>
        </pc:spChg>
        <pc:spChg chg="add del">
          <ac:chgData name="Christine Freestone" userId="8e2e7b49388b5c82" providerId="LiveId" clId="{481C523E-910B-4781-8CA5-FA29B18962ED}" dt="2021-02-01T10:27:52.415" v="1258" actId="26606"/>
          <ac:spMkLst>
            <pc:docMk/>
            <pc:sldMk cId="785765827" sldId="257"/>
            <ac:spMk id="21" creationId="{99413ED5-9ED4-4772-BCE4-2BCAE6B12E35}"/>
          </ac:spMkLst>
        </pc:spChg>
        <pc:spChg chg="add del">
          <ac:chgData name="Christine Freestone" userId="8e2e7b49388b5c82" providerId="LiveId" clId="{481C523E-910B-4781-8CA5-FA29B18962ED}" dt="2021-02-01T10:27:52.415" v="1258" actId="26606"/>
          <ac:spMkLst>
            <pc:docMk/>
            <pc:sldMk cId="785765827" sldId="257"/>
            <ac:spMk id="23" creationId="{04357C93-F0CB-4A1C-8F77-4E9063789819}"/>
          </ac:spMkLst>
        </pc:spChg>
        <pc:spChg chg="add del">
          <ac:chgData name="Christine Freestone" userId="8e2e7b49388b5c82" providerId="LiveId" clId="{481C523E-910B-4781-8CA5-FA29B18962ED}" dt="2021-02-01T10:27:52.415" v="1258" actId="26606"/>
          <ac:spMkLst>
            <pc:docMk/>
            <pc:sldMk cId="785765827" sldId="257"/>
            <ac:spMk id="25" creationId="{90F533E9-6690-41A8-A372-4C6C622D028D}"/>
          </ac:spMkLst>
        </pc:spChg>
        <pc:spChg chg="add del">
          <ac:chgData name="Christine Freestone" userId="8e2e7b49388b5c82" providerId="LiveId" clId="{481C523E-910B-4781-8CA5-FA29B18962ED}" dt="2021-02-01T10:27:52.415" v="1258" actId="26606"/>
          <ac:spMkLst>
            <pc:docMk/>
            <pc:sldMk cId="785765827" sldId="257"/>
            <ac:spMk id="27" creationId="{53F29798-D584-4792-9B62-3F5F5C36D619}"/>
          </ac:spMkLst>
        </pc:spChg>
        <pc:spChg chg="add del">
          <ac:chgData name="Christine Freestone" userId="8e2e7b49388b5c82" providerId="LiveId" clId="{481C523E-910B-4781-8CA5-FA29B18962ED}" dt="2021-02-01T10:27:31.830" v="1253" actId="26606"/>
          <ac:spMkLst>
            <pc:docMk/>
            <pc:sldMk cId="785765827" sldId="257"/>
            <ac:spMk id="30" creationId="{E559D998-AB6C-46E1-B394-118E9A1E2D62}"/>
          </ac:spMkLst>
        </pc:spChg>
        <pc:picChg chg="mod">
          <ac:chgData name="Christine Freestone" userId="8e2e7b49388b5c82" providerId="LiveId" clId="{481C523E-910B-4781-8CA5-FA29B18962ED}" dt="2021-02-01T10:29:55.784" v="1293" actId="1076"/>
          <ac:picMkLst>
            <pc:docMk/>
            <pc:sldMk cId="785765827" sldId="257"/>
            <ac:picMk id="5" creationId="{244B622B-1FEF-4745-957B-463A2002C9C1}"/>
          </ac:picMkLst>
        </pc:picChg>
        <pc:picChg chg="add mod">
          <ac:chgData name="Christine Freestone" userId="8e2e7b49388b5c82" providerId="LiveId" clId="{481C523E-910B-4781-8CA5-FA29B18962ED}" dt="2021-02-01T10:29:59.567" v="1294" actId="571"/>
          <ac:picMkLst>
            <pc:docMk/>
            <pc:sldMk cId="785765827" sldId="257"/>
            <ac:picMk id="10" creationId="{DBD7D5C7-01B3-4BF8-8C6A-FDDCEABD0C8E}"/>
          </ac:picMkLst>
        </pc:picChg>
      </pc:sldChg>
      <pc:sldChg chg="modSp mod modNotesTx">
        <pc:chgData name="Christine Freestone" userId="8e2e7b49388b5c82" providerId="LiveId" clId="{481C523E-910B-4781-8CA5-FA29B18962ED}" dt="2021-02-01T10:48:12.201" v="2453" actId="20577"/>
        <pc:sldMkLst>
          <pc:docMk/>
          <pc:sldMk cId="3539908891" sldId="278"/>
        </pc:sldMkLst>
        <pc:spChg chg="mod">
          <ac:chgData name="Christine Freestone" userId="8e2e7b49388b5c82" providerId="LiveId" clId="{481C523E-910B-4781-8CA5-FA29B18962ED}" dt="2021-02-01T10:45:27.072" v="2382" actId="20577"/>
          <ac:spMkLst>
            <pc:docMk/>
            <pc:sldMk cId="3539908891" sldId="278"/>
            <ac:spMk id="3" creationId="{15C6D0AE-4292-4C65-862D-43FF0462FFE6}"/>
          </ac:spMkLst>
        </pc:spChg>
      </pc:sldChg>
      <pc:sldChg chg="addSp modSp mod setBg">
        <pc:chgData name="Christine Freestone" userId="8e2e7b49388b5c82" providerId="LiveId" clId="{481C523E-910B-4781-8CA5-FA29B18962ED}" dt="2021-02-01T09:07:39.842" v="434" actId="27636"/>
        <pc:sldMkLst>
          <pc:docMk/>
          <pc:sldMk cId="3766199437" sldId="488"/>
        </pc:sldMkLst>
        <pc:spChg chg="mod">
          <ac:chgData name="Christine Freestone" userId="8e2e7b49388b5c82" providerId="LiveId" clId="{481C523E-910B-4781-8CA5-FA29B18962ED}" dt="2021-01-30T20:46:34.642" v="382" actId="26606"/>
          <ac:spMkLst>
            <pc:docMk/>
            <pc:sldMk cId="3766199437" sldId="488"/>
            <ac:spMk id="2" creationId="{838C6694-31A7-4C41-8D69-0B811B2965CE}"/>
          </ac:spMkLst>
        </pc:spChg>
        <pc:spChg chg="mod">
          <ac:chgData name="Christine Freestone" userId="8e2e7b49388b5c82" providerId="LiveId" clId="{481C523E-910B-4781-8CA5-FA29B18962ED}" dt="2021-02-01T09:07:39.842" v="434" actId="27636"/>
          <ac:spMkLst>
            <pc:docMk/>
            <pc:sldMk cId="3766199437" sldId="488"/>
            <ac:spMk id="3" creationId="{D3FADB2F-8F7B-4D67-B179-15BD7222B497}"/>
          </ac:spMkLst>
        </pc:spChg>
        <pc:spChg chg="add">
          <ac:chgData name="Christine Freestone" userId="8e2e7b49388b5c82" providerId="LiveId" clId="{481C523E-910B-4781-8CA5-FA29B18962ED}" dt="2021-01-30T20:46:34.642" v="382" actId="26606"/>
          <ac:spMkLst>
            <pc:docMk/>
            <pc:sldMk cId="3766199437" sldId="488"/>
            <ac:spMk id="8" creationId="{4BC99CB9-DDAD-44A2-8A1C-E3AF4E72DF5C}"/>
          </ac:spMkLst>
        </pc:spChg>
        <pc:grpChg chg="add">
          <ac:chgData name="Christine Freestone" userId="8e2e7b49388b5c82" providerId="LiveId" clId="{481C523E-910B-4781-8CA5-FA29B18962ED}" dt="2021-01-30T20:46:34.642" v="382" actId="26606"/>
          <ac:grpSpMkLst>
            <pc:docMk/>
            <pc:sldMk cId="3766199437" sldId="488"/>
            <ac:grpSpMk id="10" creationId="{05545017-2445-4AB3-95A6-48F17C802612}"/>
          </ac:grpSpMkLst>
        </pc:grpChg>
        <pc:grpChg chg="add">
          <ac:chgData name="Christine Freestone" userId="8e2e7b49388b5c82" providerId="LiveId" clId="{481C523E-910B-4781-8CA5-FA29B18962ED}" dt="2021-01-30T20:46:34.642" v="382" actId="26606"/>
          <ac:grpSpMkLst>
            <pc:docMk/>
            <pc:sldMk cId="3766199437" sldId="488"/>
            <ac:grpSpMk id="16" creationId="{06B7259D-F2AD-42FE-B984-6D1D74321C5D}"/>
          </ac:grpSpMkLst>
        </pc:grpChg>
      </pc:sldChg>
      <pc:sldChg chg="modSp mod">
        <pc:chgData name="Christine Freestone" userId="8e2e7b49388b5c82" providerId="LiveId" clId="{481C523E-910B-4781-8CA5-FA29B18962ED}" dt="2021-02-01T10:42:34.517" v="2375" actId="14100"/>
        <pc:sldMkLst>
          <pc:docMk/>
          <pc:sldMk cId="658575332" sldId="493"/>
        </pc:sldMkLst>
        <pc:spChg chg="mod">
          <ac:chgData name="Christine Freestone" userId="8e2e7b49388b5c82" providerId="LiveId" clId="{481C523E-910B-4781-8CA5-FA29B18962ED}" dt="2021-02-01T10:40:14.498" v="2198" actId="27636"/>
          <ac:spMkLst>
            <pc:docMk/>
            <pc:sldMk cId="658575332" sldId="493"/>
            <ac:spMk id="2" creationId="{23C3F12B-D5D0-4AA7-AEC8-2ACB3D0253FF}"/>
          </ac:spMkLst>
        </pc:spChg>
        <pc:spChg chg="mod">
          <ac:chgData name="Christine Freestone" userId="8e2e7b49388b5c82" providerId="LiveId" clId="{481C523E-910B-4781-8CA5-FA29B18962ED}" dt="2021-02-01T10:42:34.517" v="2375" actId="14100"/>
          <ac:spMkLst>
            <pc:docMk/>
            <pc:sldMk cId="658575332" sldId="493"/>
            <ac:spMk id="3" creationId="{942699C9-BE5E-4034-AD95-9ABFDAF4B494}"/>
          </ac:spMkLst>
        </pc:spChg>
      </pc:sldChg>
      <pc:sldChg chg="modSp mod">
        <pc:chgData name="Christine Freestone" userId="8e2e7b49388b5c82" providerId="LiveId" clId="{481C523E-910B-4781-8CA5-FA29B18962ED}" dt="2021-02-01T10:23:59.251" v="1197" actId="255"/>
        <pc:sldMkLst>
          <pc:docMk/>
          <pc:sldMk cId="4040606747" sldId="494"/>
        </pc:sldMkLst>
        <pc:spChg chg="mod">
          <ac:chgData name="Christine Freestone" userId="8e2e7b49388b5c82" providerId="LiveId" clId="{481C523E-910B-4781-8CA5-FA29B18962ED}" dt="2021-02-01T10:23:59.251" v="1197" actId="255"/>
          <ac:spMkLst>
            <pc:docMk/>
            <pc:sldMk cId="4040606747" sldId="494"/>
            <ac:spMk id="3" creationId="{32D13C1D-426C-4557-940D-9A6F62432C05}"/>
          </ac:spMkLst>
        </pc:spChg>
      </pc:sldChg>
      <pc:sldChg chg="modSp mod">
        <pc:chgData name="Christine Freestone" userId="8e2e7b49388b5c82" providerId="LiveId" clId="{481C523E-910B-4781-8CA5-FA29B18962ED}" dt="2021-02-01T10:48:32.426" v="2454"/>
        <pc:sldMkLst>
          <pc:docMk/>
          <pc:sldMk cId="2923950233" sldId="495"/>
        </pc:sldMkLst>
        <pc:spChg chg="mod">
          <ac:chgData name="Christine Freestone" userId="8e2e7b49388b5c82" providerId="LiveId" clId="{481C523E-910B-4781-8CA5-FA29B18962ED}" dt="2021-02-01T10:48:32.426" v="2454"/>
          <ac:spMkLst>
            <pc:docMk/>
            <pc:sldMk cId="2923950233" sldId="495"/>
            <ac:spMk id="3" creationId="{4BEF7105-E6DE-45D3-BA95-2FE899DCDB50}"/>
          </ac:spMkLst>
        </pc:spChg>
        <pc:spChg chg="mod">
          <ac:chgData name="Christine Freestone" userId="8e2e7b49388b5c82" providerId="LiveId" clId="{481C523E-910B-4781-8CA5-FA29B18962ED}" dt="2021-02-01T10:48:32.426" v="2454"/>
          <ac:spMkLst>
            <pc:docMk/>
            <pc:sldMk cId="2923950233" sldId="495"/>
            <ac:spMk id="4" creationId="{C2F157F4-A5EB-4B7E-9905-133D8F5F94E9}"/>
          </ac:spMkLst>
        </pc:spChg>
      </pc:sldChg>
      <pc:sldChg chg="addSp modSp mod setBg">
        <pc:chgData name="Christine Freestone" userId="8e2e7b49388b5c82" providerId="LiveId" clId="{481C523E-910B-4781-8CA5-FA29B18962ED}" dt="2021-02-01T10:48:32.426" v="2454"/>
        <pc:sldMkLst>
          <pc:docMk/>
          <pc:sldMk cId="965150129" sldId="497"/>
        </pc:sldMkLst>
        <pc:spChg chg="mod">
          <ac:chgData name="Christine Freestone" userId="8e2e7b49388b5c82" providerId="LiveId" clId="{481C523E-910B-4781-8CA5-FA29B18962ED}" dt="2021-02-01T09:08:58.779" v="470" actId="14100"/>
          <ac:spMkLst>
            <pc:docMk/>
            <pc:sldMk cId="965150129" sldId="497"/>
            <ac:spMk id="2" creationId="{EBD94838-EBC4-41A7-B3F9-EAE477B6F879}"/>
          </ac:spMkLst>
        </pc:spChg>
        <pc:spChg chg="mod">
          <ac:chgData name="Christine Freestone" userId="8e2e7b49388b5c82" providerId="LiveId" clId="{481C523E-910B-4781-8CA5-FA29B18962ED}" dt="2021-02-01T10:48:32.426" v="2454"/>
          <ac:spMkLst>
            <pc:docMk/>
            <pc:sldMk cId="965150129" sldId="497"/>
            <ac:spMk id="3" creationId="{7668DE69-5DFC-496C-8AB5-0B0AD974FA85}"/>
          </ac:spMkLst>
        </pc:spChg>
        <pc:spChg chg="add">
          <ac:chgData name="Christine Freestone" userId="8e2e7b49388b5c82" providerId="LiveId" clId="{481C523E-910B-4781-8CA5-FA29B18962ED}" dt="2021-01-30T20:46:49.741" v="383" actId="26606"/>
          <ac:spMkLst>
            <pc:docMk/>
            <pc:sldMk cId="965150129" sldId="497"/>
            <ac:spMk id="8" creationId="{4BC99CB9-DDAD-44A2-8A1C-E3AF4E72DF5C}"/>
          </ac:spMkLst>
        </pc:spChg>
        <pc:grpChg chg="add">
          <ac:chgData name="Christine Freestone" userId="8e2e7b49388b5c82" providerId="LiveId" clId="{481C523E-910B-4781-8CA5-FA29B18962ED}" dt="2021-01-30T20:46:49.741" v="383" actId="26606"/>
          <ac:grpSpMkLst>
            <pc:docMk/>
            <pc:sldMk cId="965150129" sldId="497"/>
            <ac:grpSpMk id="10" creationId="{05545017-2445-4AB3-95A6-48F17C802612}"/>
          </ac:grpSpMkLst>
        </pc:grpChg>
        <pc:grpChg chg="add">
          <ac:chgData name="Christine Freestone" userId="8e2e7b49388b5c82" providerId="LiveId" clId="{481C523E-910B-4781-8CA5-FA29B18962ED}" dt="2021-01-30T20:46:49.741" v="383" actId="26606"/>
          <ac:grpSpMkLst>
            <pc:docMk/>
            <pc:sldMk cId="965150129" sldId="497"/>
            <ac:grpSpMk id="16" creationId="{06B7259D-F2AD-42FE-B984-6D1D74321C5D}"/>
          </ac:grpSpMkLst>
        </pc:grpChg>
      </pc:sldChg>
      <pc:sldChg chg="addSp modSp mod setBg">
        <pc:chgData name="Christine Freestone" userId="8e2e7b49388b5c82" providerId="LiveId" clId="{481C523E-910B-4781-8CA5-FA29B18962ED}" dt="2021-02-01T10:21:09.917" v="1130" actId="20577"/>
        <pc:sldMkLst>
          <pc:docMk/>
          <pc:sldMk cId="46363263" sldId="498"/>
        </pc:sldMkLst>
        <pc:spChg chg="mod">
          <ac:chgData name="Christine Freestone" userId="8e2e7b49388b5c82" providerId="LiveId" clId="{481C523E-910B-4781-8CA5-FA29B18962ED}" dt="2021-02-01T10:20:49.966" v="1120" actId="255"/>
          <ac:spMkLst>
            <pc:docMk/>
            <pc:sldMk cId="46363263" sldId="498"/>
            <ac:spMk id="2" creationId="{C86EAF8E-70AE-48BE-B343-844AA4FF781D}"/>
          </ac:spMkLst>
        </pc:spChg>
        <pc:spChg chg="mod">
          <ac:chgData name="Christine Freestone" userId="8e2e7b49388b5c82" providerId="LiveId" clId="{481C523E-910B-4781-8CA5-FA29B18962ED}" dt="2021-02-01T10:21:09.917" v="1130" actId="20577"/>
          <ac:spMkLst>
            <pc:docMk/>
            <pc:sldMk cId="46363263" sldId="498"/>
            <ac:spMk id="3" creationId="{6B5F9D16-749C-4DA3-A3AE-C3EC3169CE06}"/>
          </ac:spMkLst>
        </pc:spChg>
        <pc:spChg chg="add">
          <ac:chgData name="Christine Freestone" userId="8e2e7b49388b5c82" providerId="LiveId" clId="{481C523E-910B-4781-8CA5-FA29B18962ED}" dt="2021-01-30T20:47:32.980" v="389" actId="26606"/>
          <ac:spMkLst>
            <pc:docMk/>
            <pc:sldMk cId="46363263" sldId="498"/>
            <ac:spMk id="8" creationId="{4BC99CB9-DDAD-44A2-8A1C-E3AF4E72DF5C}"/>
          </ac:spMkLst>
        </pc:spChg>
        <pc:grpChg chg="add">
          <ac:chgData name="Christine Freestone" userId="8e2e7b49388b5c82" providerId="LiveId" clId="{481C523E-910B-4781-8CA5-FA29B18962ED}" dt="2021-01-30T20:47:32.980" v="389" actId="26606"/>
          <ac:grpSpMkLst>
            <pc:docMk/>
            <pc:sldMk cId="46363263" sldId="498"/>
            <ac:grpSpMk id="10" creationId="{05545017-2445-4AB3-95A6-48F17C802612}"/>
          </ac:grpSpMkLst>
        </pc:grpChg>
        <pc:grpChg chg="add">
          <ac:chgData name="Christine Freestone" userId="8e2e7b49388b5c82" providerId="LiveId" clId="{481C523E-910B-4781-8CA5-FA29B18962ED}" dt="2021-01-30T20:47:32.980" v="389" actId="26606"/>
          <ac:grpSpMkLst>
            <pc:docMk/>
            <pc:sldMk cId="46363263" sldId="498"/>
            <ac:grpSpMk id="16" creationId="{06B7259D-F2AD-42FE-B984-6D1D74321C5D}"/>
          </ac:grpSpMkLst>
        </pc:grpChg>
      </pc:sldChg>
      <pc:sldChg chg="addSp modSp mod setBg">
        <pc:chgData name="Christine Freestone" userId="8e2e7b49388b5c82" providerId="LiveId" clId="{481C523E-910B-4781-8CA5-FA29B18962ED}" dt="2021-02-01T10:48:40.146" v="2455" actId="2"/>
        <pc:sldMkLst>
          <pc:docMk/>
          <pc:sldMk cId="4059731045" sldId="499"/>
        </pc:sldMkLst>
        <pc:spChg chg="mod">
          <ac:chgData name="Christine Freestone" userId="8e2e7b49388b5c82" providerId="LiveId" clId="{481C523E-910B-4781-8CA5-FA29B18962ED}" dt="2021-02-01T10:21:26.092" v="1133" actId="14100"/>
          <ac:spMkLst>
            <pc:docMk/>
            <pc:sldMk cId="4059731045" sldId="499"/>
            <ac:spMk id="2" creationId="{714F8791-8405-422F-8B5D-12ECEBF68365}"/>
          </ac:spMkLst>
        </pc:spChg>
        <pc:spChg chg="mod">
          <ac:chgData name="Christine Freestone" userId="8e2e7b49388b5c82" providerId="LiveId" clId="{481C523E-910B-4781-8CA5-FA29B18962ED}" dt="2021-02-01T10:48:40.146" v="2455" actId="2"/>
          <ac:spMkLst>
            <pc:docMk/>
            <pc:sldMk cId="4059731045" sldId="499"/>
            <ac:spMk id="4" creationId="{FE25FBA2-4233-464D-BECC-EC3252168827}"/>
          </ac:spMkLst>
        </pc:spChg>
        <pc:spChg chg="add">
          <ac:chgData name="Christine Freestone" userId="8e2e7b49388b5c82" providerId="LiveId" clId="{481C523E-910B-4781-8CA5-FA29B18962ED}" dt="2021-01-30T20:48:25.476" v="400" actId="26606"/>
          <ac:spMkLst>
            <pc:docMk/>
            <pc:sldMk cId="4059731045" sldId="499"/>
            <ac:spMk id="9" creationId="{4BC99CB9-DDAD-44A2-8A1C-E3AF4E72DF5C}"/>
          </ac:spMkLst>
        </pc:spChg>
        <pc:grpChg chg="add">
          <ac:chgData name="Christine Freestone" userId="8e2e7b49388b5c82" providerId="LiveId" clId="{481C523E-910B-4781-8CA5-FA29B18962ED}" dt="2021-01-30T20:48:25.476" v="400" actId="26606"/>
          <ac:grpSpMkLst>
            <pc:docMk/>
            <pc:sldMk cId="4059731045" sldId="499"/>
            <ac:grpSpMk id="11" creationId="{05545017-2445-4AB3-95A6-48F17C802612}"/>
          </ac:grpSpMkLst>
        </pc:grpChg>
        <pc:grpChg chg="add">
          <ac:chgData name="Christine Freestone" userId="8e2e7b49388b5c82" providerId="LiveId" clId="{481C523E-910B-4781-8CA5-FA29B18962ED}" dt="2021-01-30T20:48:25.476" v="400" actId="26606"/>
          <ac:grpSpMkLst>
            <pc:docMk/>
            <pc:sldMk cId="4059731045" sldId="499"/>
            <ac:grpSpMk id="17" creationId="{06B7259D-F2AD-42FE-B984-6D1D74321C5D}"/>
          </ac:grpSpMkLst>
        </pc:grpChg>
      </pc:sldChg>
      <pc:sldChg chg="addSp modSp mod setBg">
        <pc:chgData name="Christine Freestone" userId="8e2e7b49388b5c82" providerId="LiveId" clId="{481C523E-910B-4781-8CA5-FA29B18962ED}" dt="2021-02-01T10:48:40.406" v="2456" actId="2"/>
        <pc:sldMkLst>
          <pc:docMk/>
          <pc:sldMk cId="2141107946" sldId="500"/>
        </pc:sldMkLst>
        <pc:spChg chg="mod">
          <ac:chgData name="Christine Freestone" userId="8e2e7b49388b5c82" providerId="LiveId" clId="{481C523E-910B-4781-8CA5-FA29B18962ED}" dt="2021-02-01T10:22:05.581" v="1142" actId="14100"/>
          <ac:spMkLst>
            <pc:docMk/>
            <pc:sldMk cId="2141107946" sldId="500"/>
            <ac:spMk id="2" creationId="{40F041A8-307B-4F52-895E-77BD348556BC}"/>
          </ac:spMkLst>
        </pc:spChg>
        <pc:spChg chg="mod">
          <ac:chgData name="Christine Freestone" userId="8e2e7b49388b5c82" providerId="LiveId" clId="{481C523E-910B-4781-8CA5-FA29B18962ED}" dt="2021-02-01T10:48:40.406" v="2456" actId="2"/>
          <ac:spMkLst>
            <pc:docMk/>
            <pc:sldMk cId="2141107946" sldId="500"/>
            <ac:spMk id="3" creationId="{F5BB0130-B3C7-449F-A5F4-F8F3205729FB}"/>
          </ac:spMkLst>
        </pc:spChg>
        <pc:spChg chg="add">
          <ac:chgData name="Christine Freestone" userId="8e2e7b49388b5c82" providerId="LiveId" clId="{481C523E-910B-4781-8CA5-FA29B18962ED}" dt="2021-01-30T20:48:52.491" v="408" actId="26606"/>
          <ac:spMkLst>
            <pc:docMk/>
            <pc:sldMk cId="2141107946" sldId="500"/>
            <ac:spMk id="8" creationId="{4BC99CB9-DDAD-44A2-8A1C-E3AF4E72DF5C}"/>
          </ac:spMkLst>
        </pc:spChg>
        <pc:grpChg chg="add">
          <ac:chgData name="Christine Freestone" userId="8e2e7b49388b5c82" providerId="LiveId" clId="{481C523E-910B-4781-8CA5-FA29B18962ED}" dt="2021-01-30T20:48:52.491" v="408" actId="26606"/>
          <ac:grpSpMkLst>
            <pc:docMk/>
            <pc:sldMk cId="2141107946" sldId="500"/>
            <ac:grpSpMk id="10" creationId="{05545017-2445-4AB3-95A6-48F17C802612}"/>
          </ac:grpSpMkLst>
        </pc:grpChg>
        <pc:grpChg chg="add">
          <ac:chgData name="Christine Freestone" userId="8e2e7b49388b5c82" providerId="LiveId" clId="{481C523E-910B-4781-8CA5-FA29B18962ED}" dt="2021-01-30T20:48:52.491" v="408" actId="26606"/>
          <ac:grpSpMkLst>
            <pc:docMk/>
            <pc:sldMk cId="2141107946" sldId="500"/>
            <ac:grpSpMk id="16" creationId="{06B7259D-F2AD-42FE-B984-6D1D74321C5D}"/>
          </ac:grpSpMkLst>
        </pc:grpChg>
      </pc:sldChg>
      <pc:sldChg chg="modSp mod">
        <pc:chgData name="Christine Freestone" userId="8e2e7b49388b5c82" providerId="LiveId" clId="{481C523E-910B-4781-8CA5-FA29B18962ED}" dt="2021-02-01T10:42:18.611" v="2372" actId="20577"/>
        <pc:sldMkLst>
          <pc:docMk/>
          <pc:sldMk cId="3901666756" sldId="501"/>
        </pc:sldMkLst>
        <pc:spChg chg="mod">
          <ac:chgData name="Christine Freestone" userId="8e2e7b49388b5c82" providerId="LiveId" clId="{481C523E-910B-4781-8CA5-FA29B18962ED}" dt="2021-02-01T10:42:18.611" v="2372" actId="20577"/>
          <ac:spMkLst>
            <pc:docMk/>
            <pc:sldMk cId="3901666756" sldId="501"/>
            <ac:spMk id="3" creationId="{30D574F3-646C-4A98-BC96-A070CB926F3F}"/>
          </ac:spMkLst>
        </pc:spChg>
      </pc:sldChg>
      <pc:sldChg chg="addSp modSp new mod setBg">
        <pc:chgData name="Christine Freestone" userId="8e2e7b49388b5c82" providerId="LiveId" clId="{481C523E-910B-4781-8CA5-FA29B18962ED}" dt="2021-02-01T09:11:02.068" v="597" actId="255"/>
        <pc:sldMkLst>
          <pc:docMk/>
          <pc:sldMk cId="3516661047" sldId="502"/>
        </pc:sldMkLst>
        <pc:spChg chg="mod">
          <ac:chgData name="Christine Freestone" userId="8e2e7b49388b5c82" providerId="LiveId" clId="{481C523E-910B-4781-8CA5-FA29B18962ED}" dt="2021-01-30T20:45:40.909" v="300" actId="26606"/>
          <ac:spMkLst>
            <pc:docMk/>
            <pc:sldMk cId="3516661047" sldId="502"/>
            <ac:spMk id="2" creationId="{2042B53C-AFF0-4C29-914D-9BB80FC4BBA3}"/>
          </ac:spMkLst>
        </pc:spChg>
        <pc:spChg chg="mod">
          <ac:chgData name="Christine Freestone" userId="8e2e7b49388b5c82" providerId="LiveId" clId="{481C523E-910B-4781-8CA5-FA29B18962ED}" dt="2021-02-01T09:11:02.068" v="597" actId="255"/>
          <ac:spMkLst>
            <pc:docMk/>
            <pc:sldMk cId="3516661047" sldId="502"/>
            <ac:spMk id="3" creationId="{585F48B5-8970-4977-A129-6CD05A287E1B}"/>
          </ac:spMkLst>
        </pc:spChg>
        <pc:spChg chg="add">
          <ac:chgData name="Christine Freestone" userId="8e2e7b49388b5c82" providerId="LiveId" clId="{481C523E-910B-4781-8CA5-FA29B18962ED}" dt="2021-01-30T20:45:40.909" v="300" actId="26606"/>
          <ac:spMkLst>
            <pc:docMk/>
            <pc:sldMk cId="3516661047" sldId="502"/>
            <ac:spMk id="8" creationId="{4BC99CB9-DDAD-44A2-8A1C-E3AF4E72DF5C}"/>
          </ac:spMkLst>
        </pc:spChg>
        <pc:spChg chg="add">
          <ac:chgData name="Christine Freestone" userId="8e2e7b49388b5c82" providerId="LiveId" clId="{481C523E-910B-4781-8CA5-FA29B18962ED}" dt="2021-01-30T20:45:40.909" v="300" actId="26606"/>
          <ac:spMkLst>
            <pc:docMk/>
            <pc:sldMk cId="3516661047" sldId="502"/>
            <ac:spMk id="10" creationId="{1561AEE4-4E38-4BAC-976D-E0DE523FC5D1}"/>
          </ac:spMkLst>
        </pc:spChg>
        <pc:grpChg chg="add">
          <ac:chgData name="Christine Freestone" userId="8e2e7b49388b5c82" providerId="LiveId" clId="{481C523E-910B-4781-8CA5-FA29B18962ED}" dt="2021-01-30T20:45:40.909" v="300" actId="26606"/>
          <ac:grpSpMkLst>
            <pc:docMk/>
            <pc:sldMk cId="3516661047" sldId="502"/>
            <ac:grpSpMk id="12" creationId="{F0BC676B-D19A-44DB-910A-0C0E6D433979}"/>
          </ac:grpSpMkLst>
        </pc:grpChg>
      </pc:sldChg>
      <pc:sldChg chg="modSp new mod modNotesTx">
        <pc:chgData name="Christine Freestone" userId="8e2e7b49388b5c82" providerId="LiveId" clId="{481C523E-910B-4781-8CA5-FA29B18962ED}" dt="2021-02-01T10:20:25.867" v="1107" actId="20577"/>
        <pc:sldMkLst>
          <pc:docMk/>
          <pc:sldMk cId="185546202" sldId="503"/>
        </pc:sldMkLst>
        <pc:spChg chg="mod">
          <ac:chgData name="Christine Freestone" userId="8e2e7b49388b5c82" providerId="LiveId" clId="{481C523E-910B-4781-8CA5-FA29B18962ED}" dt="2021-02-01T09:12:15.600" v="677" actId="255"/>
          <ac:spMkLst>
            <pc:docMk/>
            <pc:sldMk cId="185546202" sldId="503"/>
            <ac:spMk id="2" creationId="{66B70A5D-906A-440B-B6BC-00CB19409FF9}"/>
          </ac:spMkLst>
        </pc:spChg>
        <pc:spChg chg="mod">
          <ac:chgData name="Christine Freestone" userId="8e2e7b49388b5c82" providerId="LiveId" clId="{481C523E-910B-4781-8CA5-FA29B18962ED}" dt="2021-02-01T10:20:25.867" v="1107" actId="20577"/>
          <ac:spMkLst>
            <pc:docMk/>
            <pc:sldMk cId="185546202" sldId="503"/>
            <ac:spMk id="3" creationId="{61DCBB20-D267-43F0-A7E5-3388BDCADDC1}"/>
          </ac:spMkLst>
        </pc:spChg>
      </pc:sldChg>
      <pc:sldChg chg="modSp new mod">
        <pc:chgData name="Christine Freestone" userId="8e2e7b49388b5c82" providerId="LiveId" clId="{481C523E-910B-4781-8CA5-FA29B18962ED}" dt="2021-02-01T10:24:12.978" v="1218" actId="20577"/>
        <pc:sldMkLst>
          <pc:docMk/>
          <pc:sldMk cId="475303445" sldId="504"/>
        </pc:sldMkLst>
        <pc:spChg chg="mod">
          <ac:chgData name="Christine Freestone" userId="8e2e7b49388b5c82" providerId="LiveId" clId="{481C523E-910B-4781-8CA5-FA29B18962ED}" dt="2021-02-01T10:23:16.477" v="1193" actId="20577"/>
          <ac:spMkLst>
            <pc:docMk/>
            <pc:sldMk cId="475303445" sldId="504"/>
            <ac:spMk id="2" creationId="{5740D251-DDCE-4652-864D-3E1B97949828}"/>
          </ac:spMkLst>
        </pc:spChg>
        <pc:spChg chg="mod">
          <ac:chgData name="Christine Freestone" userId="8e2e7b49388b5c82" providerId="LiveId" clId="{481C523E-910B-4781-8CA5-FA29B18962ED}" dt="2021-02-01T10:24:12.978" v="1218" actId="20577"/>
          <ac:spMkLst>
            <pc:docMk/>
            <pc:sldMk cId="475303445" sldId="504"/>
            <ac:spMk id="3" creationId="{AC9ADA31-AAD9-458B-86E7-EE9F133A5868}"/>
          </ac:spMkLst>
        </pc:spChg>
      </pc:sldChg>
      <pc:sldChg chg="new del">
        <pc:chgData name="Christine Freestone" userId="8e2e7b49388b5c82" providerId="LiveId" clId="{481C523E-910B-4781-8CA5-FA29B18962ED}" dt="2021-02-01T10:29:08.807" v="1264" actId="680"/>
        <pc:sldMkLst>
          <pc:docMk/>
          <pc:sldMk cId="934859388" sldId="505"/>
        </pc:sldMkLst>
      </pc:sldChg>
      <pc:sldChg chg="modSp new mod">
        <pc:chgData name="Christine Freestone" userId="8e2e7b49388b5c82" providerId="LiveId" clId="{481C523E-910B-4781-8CA5-FA29B18962ED}" dt="2021-02-01T10:35:48.815" v="1862" actId="20577"/>
        <pc:sldMkLst>
          <pc:docMk/>
          <pc:sldMk cId="1060182434" sldId="505"/>
        </pc:sldMkLst>
        <pc:spChg chg="mod">
          <ac:chgData name="Christine Freestone" userId="8e2e7b49388b5c82" providerId="LiveId" clId="{481C523E-910B-4781-8CA5-FA29B18962ED}" dt="2021-02-01T10:29:44.622" v="1291" actId="27636"/>
          <ac:spMkLst>
            <pc:docMk/>
            <pc:sldMk cId="1060182434" sldId="505"/>
            <ac:spMk id="2" creationId="{707AF620-37BD-4A29-92C6-67B8D0EB93F7}"/>
          </ac:spMkLst>
        </pc:spChg>
        <pc:spChg chg="mod">
          <ac:chgData name="Christine Freestone" userId="8e2e7b49388b5c82" providerId="LiveId" clId="{481C523E-910B-4781-8CA5-FA29B18962ED}" dt="2021-02-01T10:33:18.730" v="1681" actId="27636"/>
          <ac:spMkLst>
            <pc:docMk/>
            <pc:sldMk cId="1060182434" sldId="505"/>
            <ac:spMk id="3" creationId="{754A85CD-B7C0-4977-BD15-4E55E033DE22}"/>
          </ac:spMkLst>
        </pc:spChg>
        <pc:spChg chg="mod">
          <ac:chgData name="Christine Freestone" userId="8e2e7b49388b5c82" providerId="LiveId" clId="{481C523E-910B-4781-8CA5-FA29B18962ED}" dt="2021-02-01T10:35:48.815" v="1862" actId="20577"/>
          <ac:spMkLst>
            <pc:docMk/>
            <pc:sldMk cId="1060182434" sldId="505"/>
            <ac:spMk id="4" creationId="{47FFEA4A-3829-4F19-B7BC-0AA25293B543}"/>
          </ac:spMkLst>
        </pc:spChg>
      </pc:sldChg>
      <pc:sldChg chg="modSp new mod">
        <pc:chgData name="Christine Freestone" userId="8e2e7b49388b5c82" providerId="LiveId" clId="{481C523E-910B-4781-8CA5-FA29B18962ED}" dt="2021-02-01T10:40:04.485" v="2196" actId="14100"/>
        <pc:sldMkLst>
          <pc:docMk/>
          <pc:sldMk cId="1212258407" sldId="506"/>
        </pc:sldMkLst>
        <pc:spChg chg="mod">
          <ac:chgData name="Christine Freestone" userId="8e2e7b49388b5c82" providerId="LiveId" clId="{481C523E-910B-4781-8CA5-FA29B18962ED}" dt="2021-02-01T10:36:12.833" v="1884" actId="255"/>
          <ac:spMkLst>
            <pc:docMk/>
            <pc:sldMk cId="1212258407" sldId="506"/>
            <ac:spMk id="2" creationId="{5EF58503-7317-4F1A-A06D-070CC4F3164D}"/>
          </ac:spMkLst>
        </pc:spChg>
        <pc:spChg chg="mod">
          <ac:chgData name="Christine Freestone" userId="8e2e7b49388b5c82" providerId="LiveId" clId="{481C523E-910B-4781-8CA5-FA29B18962ED}" dt="2021-02-01T10:38:18.005" v="2162" actId="20577"/>
          <ac:spMkLst>
            <pc:docMk/>
            <pc:sldMk cId="1212258407" sldId="506"/>
            <ac:spMk id="3" creationId="{24C2EC36-BBDD-4EBC-B30B-EDB4DE900F84}"/>
          </ac:spMkLst>
        </pc:spChg>
        <pc:spChg chg="mod">
          <ac:chgData name="Christine Freestone" userId="8e2e7b49388b5c82" providerId="LiveId" clId="{481C523E-910B-4781-8CA5-FA29B18962ED}" dt="2021-02-01T10:40:04.485" v="2196" actId="14100"/>
          <ac:spMkLst>
            <pc:docMk/>
            <pc:sldMk cId="1212258407" sldId="506"/>
            <ac:spMk id="4" creationId="{052DC344-E881-4DE6-B3B3-84B3A008B00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GB" dirty="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01A8AD88-1B60-4324-A0DE-2340120FDC7E}" type="datetimeFigureOut">
              <a:rPr lang="en-GB" smtClean="0"/>
              <a:t>01/02/2021</a:t>
            </a:fld>
            <a:endParaRPr lang="en-GB"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GB"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GB"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7D65492A-E7B4-4CD4-8AB1-BF218B51D9F8}" type="slidenum">
              <a:rPr lang="en-GB" smtClean="0"/>
              <a:t>‹#›</a:t>
            </a:fld>
            <a:endParaRPr lang="en-GB" dirty="0"/>
          </a:p>
        </p:txBody>
      </p:sp>
    </p:spTree>
    <p:extLst>
      <p:ext uri="{BB962C8B-B14F-4D97-AF65-F5344CB8AC3E}">
        <p14:creationId xmlns:p14="http://schemas.microsoft.com/office/powerpoint/2010/main" val="885201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10-15 minutes </a:t>
            </a:r>
          </a:p>
          <a:p>
            <a:r>
              <a:rPr lang="en-GB" dirty="0"/>
              <a:t>15 minutes feedback then plenary session</a:t>
            </a:r>
          </a:p>
        </p:txBody>
      </p:sp>
      <p:sp>
        <p:nvSpPr>
          <p:cNvPr id="4" name="Slide Number Placeholder 3"/>
          <p:cNvSpPr>
            <a:spLocks noGrp="1"/>
          </p:cNvSpPr>
          <p:nvPr>
            <p:ph type="sldNum" sz="quarter" idx="5"/>
          </p:nvPr>
        </p:nvSpPr>
        <p:spPr/>
        <p:txBody>
          <a:bodyPr/>
          <a:lstStyle/>
          <a:p>
            <a:pPr defTabSz="942289">
              <a:defRPr/>
            </a:pPr>
            <a:fld id="{8363845B-7302-486B-BFAF-BA9C0C0352F4}" type="slidenum">
              <a:rPr lang="en-GB">
                <a:solidFill>
                  <a:prstClr val="black"/>
                </a:solidFill>
                <a:latin typeface="Calibri" panose="020F0502020204030204"/>
              </a:rPr>
              <a:pPr defTabSz="942289">
                <a:defRPr/>
              </a:pPr>
              <a:t>2</a:t>
            </a:fld>
            <a:endParaRPr lang="en-GB" dirty="0">
              <a:solidFill>
                <a:prstClr val="black"/>
              </a:solidFill>
              <a:latin typeface="Calibri" panose="020F0502020204030204"/>
            </a:endParaRPr>
          </a:p>
        </p:txBody>
      </p:sp>
    </p:spTree>
    <p:extLst>
      <p:ext uri="{BB962C8B-B14F-4D97-AF65-F5344CB8AC3E}">
        <p14:creationId xmlns:p14="http://schemas.microsoft.com/office/powerpoint/2010/main" val="2228083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NSPCC</a:t>
            </a:r>
          </a:p>
          <a:p>
            <a:r>
              <a:rPr lang="en-GB" dirty="0"/>
              <a:t>BMJ</a:t>
            </a:r>
          </a:p>
          <a:p>
            <a:r>
              <a:rPr lang="en-GB" dirty="0"/>
              <a:t>SCIE-social care institute of excellence</a:t>
            </a:r>
          </a:p>
          <a:p>
            <a:endParaRPr lang="en-GB" dirty="0"/>
          </a:p>
        </p:txBody>
      </p:sp>
      <p:sp>
        <p:nvSpPr>
          <p:cNvPr id="4" name="Slide Number Placeholder 3"/>
          <p:cNvSpPr>
            <a:spLocks noGrp="1"/>
          </p:cNvSpPr>
          <p:nvPr>
            <p:ph type="sldNum" sz="quarter" idx="5"/>
          </p:nvPr>
        </p:nvSpPr>
        <p:spPr/>
        <p:txBody>
          <a:bodyPr/>
          <a:lstStyle/>
          <a:p>
            <a:fld id="{8363845B-7302-486B-BFAF-BA9C0C0352F4}" type="slidenum">
              <a:rPr lang="en-GB" smtClean="0"/>
              <a:t>3</a:t>
            </a:fld>
            <a:endParaRPr lang="en-GB" dirty="0"/>
          </a:p>
        </p:txBody>
      </p:sp>
    </p:spTree>
    <p:extLst>
      <p:ext uri="{BB962C8B-B14F-4D97-AF65-F5344CB8AC3E}">
        <p14:creationId xmlns:p14="http://schemas.microsoft.com/office/powerpoint/2010/main" val="1193956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ONS data on – online bullying</a:t>
            </a:r>
          </a:p>
          <a:p>
            <a:r>
              <a:rPr lang="en-GB" dirty="0"/>
              <a:t>NHS / ONS report re. first lockdown- detailed and interesting reading</a:t>
            </a:r>
          </a:p>
        </p:txBody>
      </p:sp>
      <p:sp>
        <p:nvSpPr>
          <p:cNvPr id="4" name="Slide Number Placeholder 3"/>
          <p:cNvSpPr>
            <a:spLocks noGrp="1"/>
          </p:cNvSpPr>
          <p:nvPr>
            <p:ph type="sldNum" sz="quarter" idx="5"/>
          </p:nvPr>
        </p:nvSpPr>
        <p:spPr/>
        <p:txBody>
          <a:bodyPr/>
          <a:lstStyle/>
          <a:p>
            <a:fld id="{7D65492A-E7B4-4CD4-8AB1-BF218B51D9F8}" type="slidenum">
              <a:rPr lang="en-GB" smtClean="0"/>
              <a:t>5</a:t>
            </a:fld>
            <a:endParaRPr lang="en-GB" dirty="0"/>
          </a:p>
        </p:txBody>
      </p:sp>
    </p:spTree>
    <p:extLst>
      <p:ext uri="{BB962C8B-B14F-4D97-AF65-F5344CB8AC3E}">
        <p14:creationId xmlns:p14="http://schemas.microsoft.com/office/powerpoint/2010/main" val="770282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Thanks to the conversation.com  for point 4.</a:t>
            </a:r>
          </a:p>
          <a:p>
            <a:endParaRPr lang="en-GB" dirty="0"/>
          </a:p>
          <a:p>
            <a:r>
              <a:rPr lang="en-GB" dirty="0"/>
              <a:t>Nature.com</a:t>
            </a:r>
          </a:p>
          <a:p>
            <a:endParaRPr lang="en-GB" dirty="0"/>
          </a:p>
          <a:p>
            <a:endParaRPr lang="en-GB" dirty="0"/>
          </a:p>
        </p:txBody>
      </p:sp>
      <p:sp>
        <p:nvSpPr>
          <p:cNvPr id="4" name="Slide Number Placeholder 3"/>
          <p:cNvSpPr>
            <a:spLocks noGrp="1"/>
          </p:cNvSpPr>
          <p:nvPr>
            <p:ph type="sldNum" sz="quarter" idx="5"/>
          </p:nvPr>
        </p:nvSpPr>
        <p:spPr/>
        <p:txBody>
          <a:bodyPr/>
          <a:lstStyle/>
          <a:p>
            <a:fld id="{7D65492A-E7B4-4CD4-8AB1-BF218B51D9F8}" type="slidenum">
              <a:rPr lang="en-GB" smtClean="0"/>
              <a:t>8</a:t>
            </a:fld>
            <a:endParaRPr lang="en-GB" dirty="0"/>
          </a:p>
        </p:txBody>
      </p:sp>
    </p:spTree>
    <p:extLst>
      <p:ext uri="{BB962C8B-B14F-4D97-AF65-F5344CB8AC3E}">
        <p14:creationId xmlns:p14="http://schemas.microsoft.com/office/powerpoint/2010/main" val="1752602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Vulnerable children may be offered the vaccination quite quickly .</a:t>
            </a:r>
          </a:p>
          <a:p>
            <a:r>
              <a:rPr lang="en-GB" dirty="0"/>
              <a:t>School nurse role?</a:t>
            </a:r>
          </a:p>
        </p:txBody>
      </p:sp>
      <p:sp>
        <p:nvSpPr>
          <p:cNvPr id="4" name="Slide Number Placeholder 3"/>
          <p:cNvSpPr>
            <a:spLocks noGrp="1"/>
          </p:cNvSpPr>
          <p:nvPr>
            <p:ph type="sldNum" sz="quarter" idx="5"/>
          </p:nvPr>
        </p:nvSpPr>
        <p:spPr/>
        <p:txBody>
          <a:bodyPr/>
          <a:lstStyle/>
          <a:p>
            <a:fld id="{8363845B-7302-486B-BFAF-BA9C0C0352F4}" type="slidenum">
              <a:rPr lang="en-GB" smtClean="0"/>
              <a:t>16</a:t>
            </a:fld>
            <a:endParaRPr lang="en-GB" dirty="0"/>
          </a:p>
        </p:txBody>
      </p:sp>
    </p:spTree>
    <p:extLst>
      <p:ext uri="{BB962C8B-B14F-4D97-AF65-F5344CB8AC3E}">
        <p14:creationId xmlns:p14="http://schemas.microsoft.com/office/powerpoint/2010/main" val="3610819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F4429-5586-422A-B507-B348DCE58A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80F5FC9-3BA9-4E70-9F90-1226BC83C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7370C98-E9FE-49DA-B92F-5C672C99C581}"/>
              </a:ext>
            </a:extLst>
          </p:cNvPr>
          <p:cNvSpPr>
            <a:spLocks noGrp="1"/>
          </p:cNvSpPr>
          <p:nvPr>
            <p:ph type="dt" sz="half" idx="10"/>
          </p:nvPr>
        </p:nvSpPr>
        <p:spPr/>
        <p:txBody>
          <a:bodyPr/>
          <a:lstStyle/>
          <a:p>
            <a:fld id="{05A27E2F-DA3D-4695-8D18-6F3ED8209523}" type="datetimeFigureOut">
              <a:rPr lang="en-GB" smtClean="0"/>
              <a:t>01/02/2021</a:t>
            </a:fld>
            <a:endParaRPr lang="en-GB" dirty="0"/>
          </a:p>
        </p:txBody>
      </p:sp>
      <p:sp>
        <p:nvSpPr>
          <p:cNvPr id="5" name="Footer Placeholder 4">
            <a:extLst>
              <a:ext uri="{FF2B5EF4-FFF2-40B4-BE49-F238E27FC236}">
                <a16:creationId xmlns:a16="http://schemas.microsoft.com/office/drawing/2014/main" id="{68F4E5D7-7CE4-4762-9581-8895AEACC45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CCEC8CE-EE9C-4813-A5FD-F4B6C172EBDD}"/>
              </a:ext>
            </a:extLst>
          </p:cNvPr>
          <p:cNvSpPr>
            <a:spLocks noGrp="1"/>
          </p:cNvSpPr>
          <p:nvPr>
            <p:ph type="sldNum" sz="quarter" idx="12"/>
          </p:nvPr>
        </p:nvSpPr>
        <p:spPr/>
        <p:txBody>
          <a:bodyPr/>
          <a:lstStyle/>
          <a:p>
            <a:fld id="{D8489554-9235-48EE-83C0-D1AFC09F6EAB}" type="slidenum">
              <a:rPr lang="en-GB" smtClean="0"/>
              <a:t>‹#›</a:t>
            </a:fld>
            <a:endParaRPr lang="en-GB" dirty="0"/>
          </a:p>
        </p:txBody>
      </p:sp>
    </p:spTree>
    <p:extLst>
      <p:ext uri="{BB962C8B-B14F-4D97-AF65-F5344CB8AC3E}">
        <p14:creationId xmlns:p14="http://schemas.microsoft.com/office/powerpoint/2010/main" val="2128273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CC70E-5896-43DB-B901-9E2A0628272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815AA4B-8B87-403C-839C-2793986868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A135E9-E6BC-4447-B7F1-83BB34579D3B}"/>
              </a:ext>
            </a:extLst>
          </p:cNvPr>
          <p:cNvSpPr>
            <a:spLocks noGrp="1"/>
          </p:cNvSpPr>
          <p:nvPr>
            <p:ph type="dt" sz="half" idx="10"/>
          </p:nvPr>
        </p:nvSpPr>
        <p:spPr/>
        <p:txBody>
          <a:bodyPr/>
          <a:lstStyle/>
          <a:p>
            <a:fld id="{05A27E2F-DA3D-4695-8D18-6F3ED8209523}" type="datetimeFigureOut">
              <a:rPr lang="en-GB" smtClean="0"/>
              <a:t>01/02/2021</a:t>
            </a:fld>
            <a:endParaRPr lang="en-GB" dirty="0"/>
          </a:p>
        </p:txBody>
      </p:sp>
      <p:sp>
        <p:nvSpPr>
          <p:cNvPr id="5" name="Footer Placeholder 4">
            <a:extLst>
              <a:ext uri="{FF2B5EF4-FFF2-40B4-BE49-F238E27FC236}">
                <a16:creationId xmlns:a16="http://schemas.microsoft.com/office/drawing/2014/main" id="{12D04F97-E9B6-4841-BBB0-BA54F961C88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6FB16E6-885F-4F70-B60F-93840A62B005}"/>
              </a:ext>
            </a:extLst>
          </p:cNvPr>
          <p:cNvSpPr>
            <a:spLocks noGrp="1"/>
          </p:cNvSpPr>
          <p:nvPr>
            <p:ph type="sldNum" sz="quarter" idx="12"/>
          </p:nvPr>
        </p:nvSpPr>
        <p:spPr/>
        <p:txBody>
          <a:bodyPr/>
          <a:lstStyle/>
          <a:p>
            <a:fld id="{D8489554-9235-48EE-83C0-D1AFC09F6EAB}" type="slidenum">
              <a:rPr lang="en-GB" smtClean="0"/>
              <a:t>‹#›</a:t>
            </a:fld>
            <a:endParaRPr lang="en-GB" dirty="0"/>
          </a:p>
        </p:txBody>
      </p:sp>
    </p:spTree>
    <p:extLst>
      <p:ext uri="{BB962C8B-B14F-4D97-AF65-F5344CB8AC3E}">
        <p14:creationId xmlns:p14="http://schemas.microsoft.com/office/powerpoint/2010/main" val="2072278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FE3507-0146-41F3-8AFD-644E982C74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3379A31-C3E4-47B1-930E-AFF1A4B242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D51F76-0E6F-46F7-9A01-9123E3D401CB}"/>
              </a:ext>
            </a:extLst>
          </p:cNvPr>
          <p:cNvSpPr>
            <a:spLocks noGrp="1"/>
          </p:cNvSpPr>
          <p:nvPr>
            <p:ph type="dt" sz="half" idx="10"/>
          </p:nvPr>
        </p:nvSpPr>
        <p:spPr/>
        <p:txBody>
          <a:bodyPr/>
          <a:lstStyle/>
          <a:p>
            <a:fld id="{05A27E2F-DA3D-4695-8D18-6F3ED8209523}" type="datetimeFigureOut">
              <a:rPr lang="en-GB" smtClean="0"/>
              <a:t>01/02/2021</a:t>
            </a:fld>
            <a:endParaRPr lang="en-GB" dirty="0"/>
          </a:p>
        </p:txBody>
      </p:sp>
      <p:sp>
        <p:nvSpPr>
          <p:cNvPr id="5" name="Footer Placeholder 4">
            <a:extLst>
              <a:ext uri="{FF2B5EF4-FFF2-40B4-BE49-F238E27FC236}">
                <a16:creationId xmlns:a16="http://schemas.microsoft.com/office/drawing/2014/main" id="{3DE48AB1-3761-4045-9C32-8C9708C1BFD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D4EAEEA-4EA9-43B4-8F7B-495C8181CA6F}"/>
              </a:ext>
            </a:extLst>
          </p:cNvPr>
          <p:cNvSpPr>
            <a:spLocks noGrp="1"/>
          </p:cNvSpPr>
          <p:nvPr>
            <p:ph type="sldNum" sz="quarter" idx="12"/>
          </p:nvPr>
        </p:nvSpPr>
        <p:spPr/>
        <p:txBody>
          <a:bodyPr/>
          <a:lstStyle/>
          <a:p>
            <a:fld id="{D8489554-9235-48EE-83C0-D1AFC09F6EAB}" type="slidenum">
              <a:rPr lang="en-GB" smtClean="0"/>
              <a:t>‹#›</a:t>
            </a:fld>
            <a:endParaRPr lang="en-GB" dirty="0"/>
          </a:p>
        </p:txBody>
      </p:sp>
    </p:spTree>
    <p:extLst>
      <p:ext uri="{BB962C8B-B14F-4D97-AF65-F5344CB8AC3E}">
        <p14:creationId xmlns:p14="http://schemas.microsoft.com/office/powerpoint/2010/main" val="3561277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6569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5442B-2D45-4BCB-BFB8-07BD1A375F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1BC495B-309F-403C-AD37-B856987BC4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9792CE-F95C-4816-8F56-54E62F2797C4}"/>
              </a:ext>
            </a:extLst>
          </p:cNvPr>
          <p:cNvSpPr>
            <a:spLocks noGrp="1"/>
          </p:cNvSpPr>
          <p:nvPr>
            <p:ph type="dt" sz="half" idx="10"/>
          </p:nvPr>
        </p:nvSpPr>
        <p:spPr/>
        <p:txBody>
          <a:bodyPr/>
          <a:lstStyle/>
          <a:p>
            <a:fld id="{05A27E2F-DA3D-4695-8D18-6F3ED8209523}" type="datetimeFigureOut">
              <a:rPr lang="en-GB" smtClean="0"/>
              <a:t>01/02/2021</a:t>
            </a:fld>
            <a:endParaRPr lang="en-GB" dirty="0"/>
          </a:p>
        </p:txBody>
      </p:sp>
      <p:sp>
        <p:nvSpPr>
          <p:cNvPr id="5" name="Footer Placeholder 4">
            <a:extLst>
              <a:ext uri="{FF2B5EF4-FFF2-40B4-BE49-F238E27FC236}">
                <a16:creationId xmlns:a16="http://schemas.microsoft.com/office/drawing/2014/main" id="{EFF078D6-47BE-4A13-A573-6A9F12FD3BD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48A5EF1-AF80-44CC-A057-DE5E4E68F6F9}"/>
              </a:ext>
            </a:extLst>
          </p:cNvPr>
          <p:cNvSpPr>
            <a:spLocks noGrp="1"/>
          </p:cNvSpPr>
          <p:nvPr>
            <p:ph type="sldNum" sz="quarter" idx="12"/>
          </p:nvPr>
        </p:nvSpPr>
        <p:spPr/>
        <p:txBody>
          <a:bodyPr/>
          <a:lstStyle/>
          <a:p>
            <a:fld id="{D8489554-9235-48EE-83C0-D1AFC09F6EAB}" type="slidenum">
              <a:rPr lang="en-GB" smtClean="0"/>
              <a:t>‹#›</a:t>
            </a:fld>
            <a:endParaRPr lang="en-GB" dirty="0"/>
          </a:p>
        </p:txBody>
      </p:sp>
    </p:spTree>
    <p:extLst>
      <p:ext uri="{BB962C8B-B14F-4D97-AF65-F5344CB8AC3E}">
        <p14:creationId xmlns:p14="http://schemas.microsoft.com/office/powerpoint/2010/main" val="3213742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6113C-6D91-483F-A52D-C57AFC03F8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3D0AAB4-C22B-4DE7-B956-55A5F2E5FE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BA429C-1462-4740-9858-A7AF8B6D4002}"/>
              </a:ext>
            </a:extLst>
          </p:cNvPr>
          <p:cNvSpPr>
            <a:spLocks noGrp="1"/>
          </p:cNvSpPr>
          <p:nvPr>
            <p:ph type="dt" sz="half" idx="10"/>
          </p:nvPr>
        </p:nvSpPr>
        <p:spPr/>
        <p:txBody>
          <a:bodyPr/>
          <a:lstStyle/>
          <a:p>
            <a:fld id="{05A27E2F-DA3D-4695-8D18-6F3ED8209523}" type="datetimeFigureOut">
              <a:rPr lang="en-GB" smtClean="0"/>
              <a:t>01/02/2021</a:t>
            </a:fld>
            <a:endParaRPr lang="en-GB" dirty="0"/>
          </a:p>
        </p:txBody>
      </p:sp>
      <p:sp>
        <p:nvSpPr>
          <p:cNvPr id="5" name="Footer Placeholder 4">
            <a:extLst>
              <a:ext uri="{FF2B5EF4-FFF2-40B4-BE49-F238E27FC236}">
                <a16:creationId xmlns:a16="http://schemas.microsoft.com/office/drawing/2014/main" id="{3811244E-ECF9-472F-A26D-984E13628C9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6C3B9C9-0907-44D0-B6C9-CF75F1D6CCAC}"/>
              </a:ext>
            </a:extLst>
          </p:cNvPr>
          <p:cNvSpPr>
            <a:spLocks noGrp="1"/>
          </p:cNvSpPr>
          <p:nvPr>
            <p:ph type="sldNum" sz="quarter" idx="12"/>
          </p:nvPr>
        </p:nvSpPr>
        <p:spPr/>
        <p:txBody>
          <a:bodyPr/>
          <a:lstStyle/>
          <a:p>
            <a:fld id="{D8489554-9235-48EE-83C0-D1AFC09F6EAB}" type="slidenum">
              <a:rPr lang="en-GB" smtClean="0"/>
              <a:t>‹#›</a:t>
            </a:fld>
            <a:endParaRPr lang="en-GB" dirty="0"/>
          </a:p>
        </p:txBody>
      </p:sp>
    </p:spTree>
    <p:extLst>
      <p:ext uri="{BB962C8B-B14F-4D97-AF65-F5344CB8AC3E}">
        <p14:creationId xmlns:p14="http://schemas.microsoft.com/office/powerpoint/2010/main" val="3578490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BBFDB-BB36-4AD7-9727-871731F892B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FECD6B8-5C6C-4D77-99D0-1DFF5E2452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337E0B2-37ED-4578-A389-030BE9E6A3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0D475EC-BFF7-45FF-B7C0-AD1CBBD13625}"/>
              </a:ext>
            </a:extLst>
          </p:cNvPr>
          <p:cNvSpPr>
            <a:spLocks noGrp="1"/>
          </p:cNvSpPr>
          <p:nvPr>
            <p:ph type="dt" sz="half" idx="10"/>
          </p:nvPr>
        </p:nvSpPr>
        <p:spPr/>
        <p:txBody>
          <a:bodyPr/>
          <a:lstStyle/>
          <a:p>
            <a:fld id="{05A27E2F-DA3D-4695-8D18-6F3ED8209523}" type="datetimeFigureOut">
              <a:rPr lang="en-GB" smtClean="0"/>
              <a:t>01/02/2021</a:t>
            </a:fld>
            <a:endParaRPr lang="en-GB" dirty="0"/>
          </a:p>
        </p:txBody>
      </p:sp>
      <p:sp>
        <p:nvSpPr>
          <p:cNvPr id="6" name="Footer Placeholder 5">
            <a:extLst>
              <a:ext uri="{FF2B5EF4-FFF2-40B4-BE49-F238E27FC236}">
                <a16:creationId xmlns:a16="http://schemas.microsoft.com/office/drawing/2014/main" id="{6C7EAF93-F25F-45C0-8854-A6C596B58C0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2CF7921-214C-417B-AE4A-70C2EDE25900}"/>
              </a:ext>
            </a:extLst>
          </p:cNvPr>
          <p:cNvSpPr>
            <a:spLocks noGrp="1"/>
          </p:cNvSpPr>
          <p:nvPr>
            <p:ph type="sldNum" sz="quarter" idx="12"/>
          </p:nvPr>
        </p:nvSpPr>
        <p:spPr/>
        <p:txBody>
          <a:bodyPr/>
          <a:lstStyle/>
          <a:p>
            <a:fld id="{D8489554-9235-48EE-83C0-D1AFC09F6EAB}" type="slidenum">
              <a:rPr lang="en-GB" smtClean="0"/>
              <a:t>‹#›</a:t>
            </a:fld>
            <a:endParaRPr lang="en-GB" dirty="0"/>
          </a:p>
        </p:txBody>
      </p:sp>
    </p:spTree>
    <p:extLst>
      <p:ext uri="{BB962C8B-B14F-4D97-AF65-F5344CB8AC3E}">
        <p14:creationId xmlns:p14="http://schemas.microsoft.com/office/powerpoint/2010/main" val="3317657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87607-C503-43AC-AD92-38F2274612A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C8C3F28-737E-4212-BEBD-6ADDDB86EB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324E1C-0A96-4347-BB99-A85BF5A6B4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BA8893-CCB0-4948-B473-3940D804DD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453925-2C84-41B3-9614-94BE18976A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06FF47A-6883-4EFD-A928-6694E8A552D9}"/>
              </a:ext>
            </a:extLst>
          </p:cNvPr>
          <p:cNvSpPr>
            <a:spLocks noGrp="1"/>
          </p:cNvSpPr>
          <p:nvPr>
            <p:ph type="dt" sz="half" idx="10"/>
          </p:nvPr>
        </p:nvSpPr>
        <p:spPr/>
        <p:txBody>
          <a:bodyPr/>
          <a:lstStyle/>
          <a:p>
            <a:fld id="{05A27E2F-DA3D-4695-8D18-6F3ED8209523}" type="datetimeFigureOut">
              <a:rPr lang="en-GB" smtClean="0"/>
              <a:t>01/02/2021</a:t>
            </a:fld>
            <a:endParaRPr lang="en-GB" dirty="0"/>
          </a:p>
        </p:txBody>
      </p:sp>
      <p:sp>
        <p:nvSpPr>
          <p:cNvPr id="8" name="Footer Placeholder 7">
            <a:extLst>
              <a:ext uri="{FF2B5EF4-FFF2-40B4-BE49-F238E27FC236}">
                <a16:creationId xmlns:a16="http://schemas.microsoft.com/office/drawing/2014/main" id="{337F76D2-2A40-40B5-9ECD-82D855BD9E26}"/>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8CD7EB65-96B1-4131-82E3-969B35FC4D27}"/>
              </a:ext>
            </a:extLst>
          </p:cNvPr>
          <p:cNvSpPr>
            <a:spLocks noGrp="1"/>
          </p:cNvSpPr>
          <p:nvPr>
            <p:ph type="sldNum" sz="quarter" idx="12"/>
          </p:nvPr>
        </p:nvSpPr>
        <p:spPr/>
        <p:txBody>
          <a:bodyPr/>
          <a:lstStyle/>
          <a:p>
            <a:fld id="{D8489554-9235-48EE-83C0-D1AFC09F6EAB}" type="slidenum">
              <a:rPr lang="en-GB" smtClean="0"/>
              <a:t>‹#›</a:t>
            </a:fld>
            <a:endParaRPr lang="en-GB" dirty="0"/>
          </a:p>
        </p:txBody>
      </p:sp>
    </p:spTree>
    <p:extLst>
      <p:ext uri="{BB962C8B-B14F-4D97-AF65-F5344CB8AC3E}">
        <p14:creationId xmlns:p14="http://schemas.microsoft.com/office/powerpoint/2010/main" val="3698372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F7D19-E9A1-42DE-B3F2-9CB038D3330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24946E9-F2A1-4378-A1C0-17821AAC5501}"/>
              </a:ext>
            </a:extLst>
          </p:cNvPr>
          <p:cNvSpPr>
            <a:spLocks noGrp="1"/>
          </p:cNvSpPr>
          <p:nvPr>
            <p:ph type="dt" sz="half" idx="10"/>
          </p:nvPr>
        </p:nvSpPr>
        <p:spPr/>
        <p:txBody>
          <a:bodyPr/>
          <a:lstStyle/>
          <a:p>
            <a:fld id="{05A27E2F-DA3D-4695-8D18-6F3ED8209523}" type="datetimeFigureOut">
              <a:rPr lang="en-GB" smtClean="0"/>
              <a:t>01/02/2021</a:t>
            </a:fld>
            <a:endParaRPr lang="en-GB" dirty="0"/>
          </a:p>
        </p:txBody>
      </p:sp>
      <p:sp>
        <p:nvSpPr>
          <p:cNvPr id="4" name="Footer Placeholder 3">
            <a:extLst>
              <a:ext uri="{FF2B5EF4-FFF2-40B4-BE49-F238E27FC236}">
                <a16:creationId xmlns:a16="http://schemas.microsoft.com/office/drawing/2014/main" id="{9CE773DB-17C2-4404-97DE-DE278B42A476}"/>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CCDEA1B0-DAB6-49B9-891F-399EFB5C73FE}"/>
              </a:ext>
            </a:extLst>
          </p:cNvPr>
          <p:cNvSpPr>
            <a:spLocks noGrp="1"/>
          </p:cNvSpPr>
          <p:nvPr>
            <p:ph type="sldNum" sz="quarter" idx="12"/>
          </p:nvPr>
        </p:nvSpPr>
        <p:spPr/>
        <p:txBody>
          <a:bodyPr/>
          <a:lstStyle/>
          <a:p>
            <a:fld id="{D8489554-9235-48EE-83C0-D1AFC09F6EAB}" type="slidenum">
              <a:rPr lang="en-GB" smtClean="0"/>
              <a:t>‹#›</a:t>
            </a:fld>
            <a:endParaRPr lang="en-GB" dirty="0"/>
          </a:p>
        </p:txBody>
      </p:sp>
    </p:spTree>
    <p:extLst>
      <p:ext uri="{BB962C8B-B14F-4D97-AF65-F5344CB8AC3E}">
        <p14:creationId xmlns:p14="http://schemas.microsoft.com/office/powerpoint/2010/main" val="3749478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436BC4-FB07-47DA-A00B-913C785C4F4F}"/>
              </a:ext>
            </a:extLst>
          </p:cNvPr>
          <p:cNvSpPr>
            <a:spLocks noGrp="1"/>
          </p:cNvSpPr>
          <p:nvPr>
            <p:ph type="dt" sz="half" idx="10"/>
          </p:nvPr>
        </p:nvSpPr>
        <p:spPr/>
        <p:txBody>
          <a:bodyPr/>
          <a:lstStyle/>
          <a:p>
            <a:fld id="{05A27E2F-DA3D-4695-8D18-6F3ED8209523}" type="datetimeFigureOut">
              <a:rPr lang="en-GB" smtClean="0"/>
              <a:t>01/02/2021</a:t>
            </a:fld>
            <a:endParaRPr lang="en-GB" dirty="0"/>
          </a:p>
        </p:txBody>
      </p:sp>
      <p:sp>
        <p:nvSpPr>
          <p:cNvPr id="3" name="Footer Placeholder 2">
            <a:extLst>
              <a:ext uri="{FF2B5EF4-FFF2-40B4-BE49-F238E27FC236}">
                <a16:creationId xmlns:a16="http://schemas.microsoft.com/office/drawing/2014/main" id="{9BBB9DA2-6304-497D-B4A5-FF19C42D45ED}"/>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514EBE21-A8B0-4064-A9E9-1F004A4BBE29}"/>
              </a:ext>
            </a:extLst>
          </p:cNvPr>
          <p:cNvSpPr>
            <a:spLocks noGrp="1"/>
          </p:cNvSpPr>
          <p:nvPr>
            <p:ph type="sldNum" sz="quarter" idx="12"/>
          </p:nvPr>
        </p:nvSpPr>
        <p:spPr/>
        <p:txBody>
          <a:bodyPr/>
          <a:lstStyle/>
          <a:p>
            <a:fld id="{D8489554-9235-48EE-83C0-D1AFC09F6EAB}" type="slidenum">
              <a:rPr lang="en-GB" smtClean="0"/>
              <a:t>‹#›</a:t>
            </a:fld>
            <a:endParaRPr lang="en-GB" dirty="0"/>
          </a:p>
        </p:txBody>
      </p:sp>
    </p:spTree>
    <p:extLst>
      <p:ext uri="{BB962C8B-B14F-4D97-AF65-F5344CB8AC3E}">
        <p14:creationId xmlns:p14="http://schemas.microsoft.com/office/powerpoint/2010/main" val="346670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65539-7A6C-4759-B69D-314D4118DF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07BFC38-433C-4F07-8F8A-897EFDDD7E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A887FF5-AAD9-4020-882D-CBE414F045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9AD5B5-8714-4C4C-8ED2-9F11A45E4503}"/>
              </a:ext>
            </a:extLst>
          </p:cNvPr>
          <p:cNvSpPr>
            <a:spLocks noGrp="1"/>
          </p:cNvSpPr>
          <p:nvPr>
            <p:ph type="dt" sz="half" idx="10"/>
          </p:nvPr>
        </p:nvSpPr>
        <p:spPr/>
        <p:txBody>
          <a:bodyPr/>
          <a:lstStyle/>
          <a:p>
            <a:fld id="{05A27E2F-DA3D-4695-8D18-6F3ED8209523}" type="datetimeFigureOut">
              <a:rPr lang="en-GB" smtClean="0"/>
              <a:t>01/02/2021</a:t>
            </a:fld>
            <a:endParaRPr lang="en-GB" dirty="0"/>
          </a:p>
        </p:txBody>
      </p:sp>
      <p:sp>
        <p:nvSpPr>
          <p:cNvPr id="6" name="Footer Placeholder 5">
            <a:extLst>
              <a:ext uri="{FF2B5EF4-FFF2-40B4-BE49-F238E27FC236}">
                <a16:creationId xmlns:a16="http://schemas.microsoft.com/office/drawing/2014/main" id="{488CC8B9-B353-4560-91EC-59E9E777F5F1}"/>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193E340-D346-4BD7-8889-75CDDF2C3C40}"/>
              </a:ext>
            </a:extLst>
          </p:cNvPr>
          <p:cNvSpPr>
            <a:spLocks noGrp="1"/>
          </p:cNvSpPr>
          <p:nvPr>
            <p:ph type="sldNum" sz="quarter" idx="12"/>
          </p:nvPr>
        </p:nvSpPr>
        <p:spPr/>
        <p:txBody>
          <a:bodyPr/>
          <a:lstStyle/>
          <a:p>
            <a:fld id="{D8489554-9235-48EE-83C0-D1AFC09F6EAB}" type="slidenum">
              <a:rPr lang="en-GB" smtClean="0"/>
              <a:t>‹#›</a:t>
            </a:fld>
            <a:endParaRPr lang="en-GB" dirty="0"/>
          </a:p>
        </p:txBody>
      </p:sp>
    </p:spTree>
    <p:extLst>
      <p:ext uri="{BB962C8B-B14F-4D97-AF65-F5344CB8AC3E}">
        <p14:creationId xmlns:p14="http://schemas.microsoft.com/office/powerpoint/2010/main" val="370200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D02D-DADD-467A-8FCC-504E198C08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F18A4B6-DF8F-431F-9B24-D97DB27FB7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2F32B94A-B6FB-4052-8279-30828EEFE0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D939E0-92D9-44F6-85A0-EAA468AE44B2}"/>
              </a:ext>
            </a:extLst>
          </p:cNvPr>
          <p:cNvSpPr>
            <a:spLocks noGrp="1"/>
          </p:cNvSpPr>
          <p:nvPr>
            <p:ph type="dt" sz="half" idx="10"/>
          </p:nvPr>
        </p:nvSpPr>
        <p:spPr/>
        <p:txBody>
          <a:bodyPr/>
          <a:lstStyle/>
          <a:p>
            <a:fld id="{05A27E2F-DA3D-4695-8D18-6F3ED8209523}" type="datetimeFigureOut">
              <a:rPr lang="en-GB" smtClean="0"/>
              <a:t>01/02/2021</a:t>
            </a:fld>
            <a:endParaRPr lang="en-GB" dirty="0"/>
          </a:p>
        </p:txBody>
      </p:sp>
      <p:sp>
        <p:nvSpPr>
          <p:cNvPr id="6" name="Footer Placeholder 5">
            <a:extLst>
              <a:ext uri="{FF2B5EF4-FFF2-40B4-BE49-F238E27FC236}">
                <a16:creationId xmlns:a16="http://schemas.microsoft.com/office/drawing/2014/main" id="{442C771B-BBCC-4329-B9D5-946B37BFD09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FF9BBDC-6AE7-4A5A-97FC-83AA37485643}"/>
              </a:ext>
            </a:extLst>
          </p:cNvPr>
          <p:cNvSpPr>
            <a:spLocks noGrp="1"/>
          </p:cNvSpPr>
          <p:nvPr>
            <p:ph type="sldNum" sz="quarter" idx="12"/>
          </p:nvPr>
        </p:nvSpPr>
        <p:spPr/>
        <p:txBody>
          <a:bodyPr/>
          <a:lstStyle/>
          <a:p>
            <a:fld id="{D8489554-9235-48EE-83C0-D1AFC09F6EAB}" type="slidenum">
              <a:rPr lang="en-GB" smtClean="0"/>
              <a:t>‹#›</a:t>
            </a:fld>
            <a:endParaRPr lang="en-GB" dirty="0"/>
          </a:p>
        </p:txBody>
      </p:sp>
    </p:spTree>
    <p:extLst>
      <p:ext uri="{BB962C8B-B14F-4D97-AF65-F5344CB8AC3E}">
        <p14:creationId xmlns:p14="http://schemas.microsoft.com/office/powerpoint/2010/main" val="2255200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66D6FE-EAFA-451E-9708-7C9C74064B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3634B26-F419-43DA-9AF8-FC8726E7BF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8BF31A7-A140-4ACA-867F-8DB30A3D7C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A27E2F-DA3D-4695-8D18-6F3ED8209523}" type="datetimeFigureOut">
              <a:rPr lang="en-GB" smtClean="0"/>
              <a:t>01/02/2021</a:t>
            </a:fld>
            <a:endParaRPr lang="en-GB" dirty="0"/>
          </a:p>
        </p:txBody>
      </p:sp>
      <p:sp>
        <p:nvSpPr>
          <p:cNvPr id="5" name="Footer Placeholder 4">
            <a:extLst>
              <a:ext uri="{FF2B5EF4-FFF2-40B4-BE49-F238E27FC236}">
                <a16:creationId xmlns:a16="http://schemas.microsoft.com/office/drawing/2014/main" id="{4666300E-CF81-44C4-9D23-C193BCE9FB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D567EC57-ACB3-4062-A173-8BEECFE112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489554-9235-48EE-83C0-D1AFC09F6EAB}" type="slidenum">
              <a:rPr lang="en-GB" smtClean="0"/>
              <a:t>‹#›</a:t>
            </a:fld>
            <a:endParaRPr lang="en-GB" dirty="0"/>
          </a:p>
        </p:txBody>
      </p:sp>
    </p:spTree>
    <p:extLst>
      <p:ext uri="{BB962C8B-B14F-4D97-AF65-F5344CB8AC3E}">
        <p14:creationId xmlns:p14="http://schemas.microsoft.com/office/powerpoint/2010/main" val="2787143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hyperlink" Target="https://learning.nspcc.org.uk/research-resources/2020/social-isolation-risk-child-abuse-during-and-after-coronavirus-pandemic" TargetMode="External"/><Relationship Id="rId3" Type="http://schemas.openxmlformats.org/officeDocument/2006/relationships/image" Target="../media/image2.jpeg"/><Relationship Id="rId7" Type="http://schemas.openxmlformats.org/officeDocument/2006/relationships/hyperlink" Target="https://www.ox.ac.uk/news/2020-08-19-study-finds-significant-increase-child-parent-violence-lockdow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brookes.ac.uk/about-brookes/news/impact-of-lockdown-on-young-children-is-studied-by-psychologists/" TargetMode="External"/><Relationship Id="rId5" Type="http://schemas.openxmlformats.org/officeDocument/2006/relationships/hyperlink" Target="https://www.ukri.org/research/coronavirus/researching-the-impacts-of-coronavirus/childrens-education-during-lockdown/" TargetMode="External"/><Relationship Id="rId10" Type="http://schemas.openxmlformats.org/officeDocument/2006/relationships/hyperlink" Target="https://digital.nhs.uk/data-and-information/publications/statistical/mental-health-of-children-and-young-people-in-england/2020-wave-1-follow-up" TargetMode="External"/><Relationship Id="rId4" Type="http://schemas.openxmlformats.org/officeDocument/2006/relationships/hyperlink" Target="https://www.mentalhealth.org.uk/publications/impacts-lockdown-mental-health-children-and-young-people" TargetMode="External"/><Relationship Id="rId9" Type="http://schemas.openxmlformats.org/officeDocument/2006/relationships/hyperlink" Target="https://blog.ons.gov.uk/2020/10/22/mental-health-of-children-and-young-people-in-the-pandemi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CDA85D5E-CEAC-4006-B30E-253E6AB88276}"/>
              </a:ext>
            </a:extLst>
          </p:cNvPr>
          <p:cNvSpPr>
            <a:spLocks noGrp="1"/>
          </p:cNvSpPr>
          <p:nvPr>
            <p:ph type="ctrTitle"/>
          </p:nvPr>
        </p:nvSpPr>
        <p:spPr>
          <a:xfrm>
            <a:off x="3215729" y="1764407"/>
            <a:ext cx="5760846" cy="2310312"/>
          </a:xfrm>
        </p:spPr>
        <p:txBody>
          <a:bodyPr>
            <a:normAutofit/>
          </a:bodyPr>
          <a:lstStyle/>
          <a:p>
            <a:r>
              <a:rPr lang="en-GB" sz="5200" dirty="0">
                <a:solidFill>
                  <a:schemeClr val="tx2"/>
                </a:solidFill>
              </a:rPr>
              <a:t>Dialogue- COVID-19 19  looking forward</a:t>
            </a:r>
          </a:p>
        </p:txBody>
      </p:sp>
      <p:sp>
        <p:nvSpPr>
          <p:cNvPr id="3" name="Subtitle 2">
            <a:extLst>
              <a:ext uri="{FF2B5EF4-FFF2-40B4-BE49-F238E27FC236}">
                <a16:creationId xmlns:a16="http://schemas.microsoft.com/office/drawing/2014/main" id="{7FA4E5DD-FDD9-4B86-83B9-A02C37E02D07}"/>
              </a:ext>
            </a:extLst>
          </p:cNvPr>
          <p:cNvSpPr>
            <a:spLocks noGrp="1"/>
          </p:cNvSpPr>
          <p:nvPr>
            <p:ph type="subTitle" idx="1"/>
          </p:nvPr>
        </p:nvSpPr>
        <p:spPr>
          <a:xfrm>
            <a:off x="3215729" y="4165152"/>
            <a:ext cx="5760846" cy="682079"/>
          </a:xfrm>
        </p:spPr>
        <p:txBody>
          <a:bodyPr>
            <a:normAutofit fontScale="85000" lnSpcReduction="20000"/>
          </a:bodyPr>
          <a:lstStyle/>
          <a:p>
            <a:r>
              <a:rPr lang="en-GB" dirty="0">
                <a:solidFill>
                  <a:schemeClr val="tx2"/>
                </a:solidFill>
              </a:rPr>
              <a:t>Pandemic to endemic practical thoughts. </a:t>
            </a:r>
          </a:p>
          <a:p>
            <a:r>
              <a:rPr lang="en-GB" dirty="0">
                <a:solidFill>
                  <a:schemeClr val="tx2"/>
                </a:solidFill>
              </a:rPr>
              <a:t>Likely safeguarding issues for children and families</a:t>
            </a:r>
          </a:p>
        </p:txBody>
      </p:sp>
    </p:spTree>
    <p:extLst>
      <p:ext uri="{BB962C8B-B14F-4D97-AF65-F5344CB8AC3E}">
        <p14:creationId xmlns:p14="http://schemas.microsoft.com/office/powerpoint/2010/main" val="3461235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14F8791-8405-422F-8B5D-12ECEBF68365}"/>
              </a:ext>
            </a:extLst>
          </p:cNvPr>
          <p:cNvSpPr>
            <a:spLocks noGrp="1"/>
          </p:cNvSpPr>
          <p:nvPr>
            <p:ph type="title"/>
          </p:nvPr>
        </p:nvSpPr>
        <p:spPr>
          <a:xfrm>
            <a:off x="3027924" y="512957"/>
            <a:ext cx="5754696" cy="836341"/>
          </a:xfrm>
        </p:spPr>
        <p:txBody>
          <a:bodyPr>
            <a:normAutofit/>
          </a:bodyPr>
          <a:lstStyle/>
          <a:p>
            <a:pPr algn="ctr"/>
            <a:r>
              <a:rPr lang="en-GB" sz="2800" dirty="0">
                <a:solidFill>
                  <a:schemeClr val="tx2"/>
                </a:solidFill>
                <a:latin typeface="Century Gothic" panose="020B0502020202020204" pitchFamily="34" charset="0"/>
              </a:rPr>
              <a:t>Clinical conditions considered </a:t>
            </a:r>
          </a:p>
        </p:txBody>
      </p:sp>
      <p:grpSp>
        <p:nvGrpSpPr>
          <p:cNvPr id="11" name="Group 10">
            <a:extLst>
              <a:ext uri="{FF2B5EF4-FFF2-40B4-BE49-F238E27FC236}">
                <a16:creationId xmlns:a16="http://schemas.microsoft.com/office/drawing/2014/main" id="{05545017-2445-4AB3-95A6-48F17C80261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12" name="Freeform: Shape 11">
              <a:extLst>
                <a:ext uri="{FF2B5EF4-FFF2-40B4-BE49-F238E27FC236}">
                  <a16:creationId xmlns:a16="http://schemas.microsoft.com/office/drawing/2014/main" id="{F3B5D580-007D-4215-A10B-C8CF12EE02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24228C19-035F-4E8E-BAFD-56EC684B6F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C10D7C81-A1BE-4720-A66D-AEF9A11A5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1BF18FEE-BE44-4F4A-AA4E-EC795CB0B9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Rectangle 1">
            <a:extLst>
              <a:ext uri="{FF2B5EF4-FFF2-40B4-BE49-F238E27FC236}">
                <a16:creationId xmlns:a16="http://schemas.microsoft.com/office/drawing/2014/main" id="{FE25FBA2-4233-464D-BECC-EC3252168827}"/>
              </a:ext>
            </a:extLst>
          </p:cNvPr>
          <p:cNvSpPr>
            <a:spLocks noGrp="1" noChangeArrowheads="1"/>
          </p:cNvSpPr>
          <p:nvPr>
            <p:ph idx="1"/>
          </p:nvPr>
        </p:nvSpPr>
        <p:spPr bwMode="auto">
          <a:xfrm>
            <a:off x="301083" y="1471961"/>
            <a:ext cx="11344379" cy="4970879"/>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126960" tIns="126960" rIns="0" bIns="126960" numCol="1" anchor="t" anchorCtr="0" compatLnSpc="1">
            <a:prstTxWarp prst="textNoShape">
              <a:avLst/>
            </a:prstTxWarp>
            <a:normAutofit/>
          </a:bodyPr>
          <a:lstStyle/>
          <a:p>
            <a:pPr marL="0" marR="0" lvl="0" indent="0" defTabSz="914400" rtl="0" eaLnBrk="0" fontAlgn="base" latinLnBrk="0" hangingPunct="0">
              <a:spcBef>
                <a:spcPct val="0"/>
              </a:spcBef>
              <a:spcAft>
                <a:spcPts val="600"/>
              </a:spcAft>
              <a:buClrTx/>
              <a:buSzTx/>
              <a:buFontTx/>
              <a:buNone/>
              <a:tabLst/>
            </a:pPr>
            <a:r>
              <a:rPr kumimoji="0" lang="en-US" altLang="en-US" sz="2400" b="0" i="0" u="none" strike="noStrike" cap="none" normalizeH="0" baseline="0" dirty="0">
                <a:ln>
                  <a:noFill/>
                </a:ln>
                <a:solidFill>
                  <a:schemeClr val="tx2"/>
                </a:solidFill>
                <a:effectLst/>
                <a:latin typeface="Century Gothic" panose="020B0502020202020204" pitchFamily="34" charset="0"/>
              </a:rPr>
              <a:t>Clinical conditions list:</a:t>
            </a:r>
          </a:p>
          <a:p>
            <a:pPr marL="0" marR="0" lvl="0" indent="0" defTabSz="914400" rtl="0" eaLnBrk="0" fontAlgn="base" latinLnBrk="0" hangingPunct="0">
              <a:spcBef>
                <a:spcPct val="0"/>
              </a:spcBef>
              <a:spcAft>
                <a:spcPts val="600"/>
              </a:spcAft>
              <a:buClrTx/>
              <a:buSzTx/>
              <a:buFontTx/>
              <a:buChar char="•"/>
              <a:tabLst/>
            </a:pPr>
            <a:r>
              <a:rPr kumimoji="0" lang="en-US" altLang="en-US" sz="2400" b="0" i="0" u="none" strike="noStrike" cap="none" normalizeH="0" baseline="0" dirty="0">
                <a:ln>
                  <a:noFill/>
                </a:ln>
                <a:solidFill>
                  <a:schemeClr val="tx2"/>
                </a:solidFill>
                <a:effectLst/>
                <a:latin typeface="Century Gothic" panose="020B0502020202020204" pitchFamily="34" charset="0"/>
              </a:rPr>
              <a:t>a blood cancer (such as leukaemia, lymphoma or myeloma)</a:t>
            </a:r>
          </a:p>
          <a:p>
            <a:pPr marL="0" marR="0" lvl="0" indent="0" defTabSz="914400" rtl="0" eaLnBrk="0" fontAlgn="base" latinLnBrk="0" hangingPunct="0">
              <a:spcBef>
                <a:spcPct val="0"/>
              </a:spcBef>
              <a:spcAft>
                <a:spcPts val="600"/>
              </a:spcAft>
              <a:buClrTx/>
              <a:buSzTx/>
              <a:buFontTx/>
              <a:buChar char="•"/>
              <a:tabLst/>
            </a:pPr>
            <a:r>
              <a:rPr kumimoji="0" lang="en-US" altLang="en-US" sz="2400" b="0" i="0" u="none" strike="noStrike" cap="none" normalizeH="0" baseline="0" dirty="0">
                <a:ln>
                  <a:noFill/>
                </a:ln>
                <a:solidFill>
                  <a:schemeClr val="tx2"/>
                </a:solidFill>
                <a:effectLst/>
                <a:latin typeface="Century Gothic" panose="020B0502020202020204" pitchFamily="34" charset="0"/>
              </a:rPr>
              <a:t>diabetes</a:t>
            </a:r>
          </a:p>
          <a:p>
            <a:pPr marL="0" marR="0" lvl="0" indent="0" defTabSz="914400" rtl="0" eaLnBrk="0" fontAlgn="base" latinLnBrk="0" hangingPunct="0">
              <a:spcBef>
                <a:spcPct val="0"/>
              </a:spcBef>
              <a:spcAft>
                <a:spcPts val="600"/>
              </a:spcAft>
              <a:buClrTx/>
              <a:buSzTx/>
              <a:buFontTx/>
              <a:buChar char="•"/>
              <a:tabLst/>
            </a:pPr>
            <a:r>
              <a:rPr kumimoji="0" lang="en-US" altLang="en-US" sz="2400" b="0" i="0" u="none" strike="noStrike" cap="none" normalizeH="0" baseline="0" dirty="0">
                <a:ln>
                  <a:noFill/>
                </a:ln>
                <a:solidFill>
                  <a:schemeClr val="tx2"/>
                </a:solidFill>
                <a:effectLst/>
                <a:latin typeface="Century Gothic" panose="020B0502020202020204" pitchFamily="34" charset="0"/>
              </a:rPr>
              <a:t>dementia</a:t>
            </a:r>
          </a:p>
          <a:p>
            <a:pPr marL="0" marR="0" lvl="0" indent="0" defTabSz="914400" rtl="0" eaLnBrk="0" fontAlgn="base" latinLnBrk="0" hangingPunct="0">
              <a:spcBef>
                <a:spcPct val="0"/>
              </a:spcBef>
              <a:spcAft>
                <a:spcPts val="600"/>
              </a:spcAft>
              <a:buClrTx/>
              <a:buSzTx/>
              <a:buFontTx/>
              <a:buChar char="•"/>
              <a:tabLst/>
            </a:pPr>
            <a:r>
              <a:rPr kumimoji="0" lang="en-US" altLang="en-US" sz="2400" b="0" i="0" u="none" strike="noStrike" cap="none" normalizeH="0" baseline="0" dirty="0">
                <a:ln>
                  <a:noFill/>
                </a:ln>
                <a:solidFill>
                  <a:schemeClr val="tx2"/>
                </a:solidFill>
                <a:effectLst/>
                <a:latin typeface="Century Gothic" panose="020B0502020202020204" pitchFamily="34" charset="0"/>
              </a:rPr>
              <a:t>a heart problem</a:t>
            </a:r>
          </a:p>
          <a:p>
            <a:pPr marL="0" marR="0" lvl="0" indent="0" defTabSz="914400" rtl="0" eaLnBrk="0" fontAlgn="base" latinLnBrk="0" hangingPunct="0">
              <a:spcBef>
                <a:spcPct val="0"/>
              </a:spcBef>
              <a:spcAft>
                <a:spcPts val="600"/>
              </a:spcAft>
              <a:buClrTx/>
              <a:buSzTx/>
              <a:buFontTx/>
              <a:buChar char="•"/>
              <a:tabLst/>
            </a:pPr>
            <a:r>
              <a:rPr kumimoji="0" lang="en-US" altLang="en-US" sz="2400" b="0" i="0" u="none" strike="noStrike" cap="none" normalizeH="0" baseline="0" dirty="0">
                <a:ln>
                  <a:noFill/>
                </a:ln>
                <a:solidFill>
                  <a:schemeClr val="tx2"/>
                </a:solidFill>
                <a:effectLst/>
                <a:latin typeface="Century Gothic" panose="020B0502020202020204" pitchFamily="34" charset="0"/>
              </a:rPr>
              <a:t>a chest complaint or breathing difficulties, including bronchitis, emphysema or severe asthma</a:t>
            </a:r>
          </a:p>
          <a:p>
            <a:pPr marL="0" marR="0" lvl="0" indent="0" defTabSz="914400" rtl="0" eaLnBrk="0" fontAlgn="base" latinLnBrk="0" hangingPunct="0">
              <a:spcBef>
                <a:spcPct val="0"/>
              </a:spcBef>
              <a:spcAft>
                <a:spcPts val="600"/>
              </a:spcAft>
              <a:buClrTx/>
              <a:buSzTx/>
              <a:buFontTx/>
              <a:buChar char="•"/>
              <a:tabLst/>
            </a:pPr>
            <a:r>
              <a:rPr kumimoji="0" lang="en-US" altLang="en-US" sz="2400" b="0" i="0" u="none" strike="noStrike" cap="none" normalizeH="0" baseline="0" dirty="0">
                <a:ln>
                  <a:noFill/>
                </a:ln>
                <a:solidFill>
                  <a:schemeClr val="tx2"/>
                </a:solidFill>
                <a:effectLst/>
                <a:latin typeface="Century Gothic" panose="020B0502020202020204" pitchFamily="34" charset="0"/>
              </a:rPr>
              <a:t>a kidney disease</a:t>
            </a:r>
          </a:p>
          <a:p>
            <a:pPr marL="0" marR="0" lvl="0" indent="0" defTabSz="914400" rtl="0" eaLnBrk="0" fontAlgn="base" latinLnBrk="0" hangingPunct="0">
              <a:spcBef>
                <a:spcPct val="0"/>
              </a:spcBef>
              <a:spcAft>
                <a:spcPts val="600"/>
              </a:spcAft>
              <a:buClrTx/>
              <a:buSzTx/>
              <a:buFontTx/>
              <a:buChar char="•"/>
              <a:tabLst/>
            </a:pPr>
            <a:r>
              <a:rPr kumimoji="0" lang="en-US" altLang="en-US" sz="2400" b="0" i="0" u="none" strike="noStrike" cap="none" normalizeH="0" baseline="0" dirty="0">
                <a:ln>
                  <a:noFill/>
                </a:ln>
                <a:solidFill>
                  <a:schemeClr val="tx2"/>
                </a:solidFill>
                <a:effectLst/>
                <a:latin typeface="Century Gothic" panose="020B0502020202020204" pitchFamily="34" charset="0"/>
              </a:rPr>
              <a:t>a liver disease</a:t>
            </a:r>
          </a:p>
          <a:p>
            <a:pPr marL="0" marR="0" lvl="0" indent="0" defTabSz="914400" rtl="0" eaLnBrk="0" fontAlgn="base" latinLnBrk="0" hangingPunct="0">
              <a:spcBef>
                <a:spcPct val="0"/>
              </a:spcBef>
              <a:spcAft>
                <a:spcPts val="600"/>
              </a:spcAft>
              <a:buClrTx/>
              <a:buSzTx/>
              <a:buFontTx/>
              <a:buChar char="•"/>
              <a:tabLst/>
            </a:pPr>
            <a:r>
              <a:rPr kumimoji="0" lang="en-US" altLang="en-US" sz="2400" b="0" i="0" u="none" strike="noStrike" cap="none" normalizeH="0" baseline="0" dirty="0">
                <a:ln>
                  <a:noFill/>
                </a:ln>
                <a:solidFill>
                  <a:schemeClr val="tx2"/>
                </a:solidFill>
                <a:effectLst/>
                <a:latin typeface="Century Gothic" panose="020B0502020202020204" pitchFamily="34" charset="0"/>
              </a:rPr>
              <a:t>lowered immunity due to disease or treatment (such as HIV infection, steroid medication, chemotherapy or radiotherapy)</a:t>
            </a:r>
          </a:p>
          <a:p>
            <a:pPr marL="0" marR="0" lvl="0" indent="0" defTabSz="914400" rtl="0" eaLnBrk="0" fontAlgn="base" latinLnBrk="0" hangingPunct="0">
              <a:spcBef>
                <a:spcPct val="0"/>
              </a:spcBef>
              <a:spcAft>
                <a:spcPts val="600"/>
              </a:spcAft>
              <a:buClrTx/>
              <a:buSzTx/>
              <a:buFontTx/>
              <a:buNone/>
              <a:tabLst/>
            </a:pPr>
            <a:endParaRPr kumimoji="0" lang="en-US" altLang="en-US" sz="800" b="0" i="0" u="none" strike="noStrike" cap="none" normalizeH="0" baseline="0" dirty="0">
              <a:ln>
                <a:noFill/>
              </a:ln>
              <a:solidFill>
                <a:schemeClr val="tx2"/>
              </a:solidFill>
              <a:effectLst/>
              <a:latin typeface="Arial" panose="020B0604020202020204" pitchFamily="34" charset="0"/>
            </a:endParaRPr>
          </a:p>
        </p:txBody>
      </p:sp>
      <p:grpSp>
        <p:nvGrpSpPr>
          <p:cNvPr id="17" name="Group 16">
            <a:extLst>
              <a:ext uri="{FF2B5EF4-FFF2-40B4-BE49-F238E27FC236}">
                <a16:creationId xmlns:a16="http://schemas.microsoft.com/office/drawing/2014/main" id="{06B7259D-F2AD-42FE-B984-6D1D74321C5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4" y="3658536"/>
            <a:ext cx="3655725" cy="2743201"/>
            <a:chOff x="-305" y="-1"/>
            <a:chExt cx="3832880" cy="2876136"/>
          </a:xfrm>
        </p:grpSpPr>
        <p:sp>
          <p:nvSpPr>
            <p:cNvPr id="18" name="Freeform: Shape 17">
              <a:extLst>
                <a:ext uri="{FF2B5EF4-FFF2-40B4-BE49-F238E27FC236}">
                  <a16:creationId xmlns:a16="http://schemas.microsoft.com/office/drawing/2014/main" id="{9E5C38C6-2516-45D1-ADFC-3F59F8E34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6C274C95-E7A7-401D-A8F5-FFF5EB929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61D598C3-55D0-44FB-8766-A89B34B317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39EBC5C7-E54F-42F3-93F0-75AAC99FF9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059731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0F041A8-307B-4F52-895E-77BD348556BC}"/>
              </a:ext>
            </a:extLst>
          </p:cNvPr>
          <p:cNvSpPr>
            <a:spLocks noGrp="1"/>
          </p:cNvSpPr>
          <p:nvPr>
            <p:ph type="title"/>
          </p:nvPr>
        </p:nvSpPr>
        <p:spPr>
          <a:xfrm>
            <a:off x="2552254" y="130969"/>
            <a:ext cx="5754696" cy="828036"/>
          </a:xfrm>
        </p:spPr>
        <p:txBody>
          <a:bodyPr>
            <a:normAutofit/>
          </a:bodyPr>
          <a:lstStyle/>
          <a:p>
            <a:pPr algn="ctr"/>
            <a:r>
              <a:rPr lang="en-GB" sz="2800" dirty="0">
                <a:solidFill>
                  <a:schemeClr val="tx2"/>
                </a:solidFill>
                <a:latin typeface="Century Gothic" panose="020B0502020202020204" pitchFamily="34" charset="0"/>
              </a:rPr>
              <a:t>Clinical conditions considered</a:t>
            </a:r>
          </a:p>
        </p:txBody>
      </p:sp>
      <p:grpSp>
        <p:nvGrpSpPr>
          <p:cNvPr id="10" name="Group 9">
            <a:extLst>
              <a:ext uri="{FF2B5EF4-FFF2-40B4-BE49-F238E27FC236}">
                <a16:creationId xmlns:a16="http://schemas.microsoft.com/office/drawing/2014/main" id="{05545017-2445-4AB3-95A6-48F17C80261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11" name="Freeform: Shape 10">
              <a:extLst>
                <a:ext uri="{FF2B5EF4-FFF2-40B4-BE49-F238E27FC236}">
                  <a16:creationId xmlns:a16="http://schemas.microsoft.com/office/drawing/2014/main" id="{F3B5D580-007D-4215-A10B-C8CF12EE02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24228C19-035F-4E8E-BAFD-56EC684B6F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C10D7C81-A1BE-4720-A66D-AEF9A11A5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BF18FEE-BE44-4F4A-AA4E-EC795CB0B9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id="{F5BB0130-B3C7-449F-A5F4-F8F3205729FB}"/>
              </a:ext>
            </a:extLst>
          </p:cNvPr>
          <p:cNvSpPr>
            <a:spLocks noGrp="1"/>
          </p:cNvSpPr>
          <p:nvPr>
            <p:ph idx="1"/>
          </p:nvPr>
        </p:nvSpPr>
        <p:spPr>
          <a:xfrm>
            <a:off x="525518" y="1089973"/>
            <a:ext cx="11277600" cy="5544505"/>
          </a:xfrm>
        </p:spPr>
        <p:txBody>
          <a:bodyPr anchor="t">
            <a:normAutofit/>
          </a:bodyPr>
          <a:lstStyle/>
          <a:p>
            <a:pPr marL="0" marR="0" lvl="0" indent="0" defTabSz="914400" rtl="0" eaLnBrk="0" fontAlgn="base" latinLnBrk="0" hangingPunct="0">
              <a:spcBef>
                <a:spcPct val="0"/>
              </a:spcBef>
              <a:spcAft>
                <a:spcPts val="600"/>
              </a:spcAft>
              <a:buClrTx/>
              <a:buSzTx/>
              <a:buFontTx/>
              <a:buChar char="•"/>
              <a:tabLst/>
            </a:pPr>
            <a:r>
              <a:rPr kumimoji="0" lang="en-US" altLang="en-US" sz="2400" b="0" i="0" u="none" strike="noStrike" cap="none" normalizeH="0" baseline="0" dirty="0">
                <a:ln>
                  <a:noFill/>
                </a:ln>
                <a:solidFill>
                  <a:schemeClr val="tx2"/>
                </a:solidFill>
                <a:effectLst/>
                <a:latin typeface="Century Gothic" panose="020B0502020202020204" pitchFamily="34" charset="0"/>
              </a:rPr>
              <a:t>rheumatoid arthritis, lupus or psoriasis</a:t>
            </a:r>
          </a:p>
          <a:p>
            <a:pPr marL="0" marR="0" lvl="0" indent="0" defTabSz="914400" rtl="0" eaLnBrk="0" fontAlgn="base" latinLnBrk="0" hangingPunct="0">
              <a:spcBef>
                <a:spcPct val="0"/>
              </a:spcBef>
              <a:spcAft>
                <a:spcPts val="600"/>
              </a:spcAft>
              <a:buClrTx/>
              <a:buSzTx/>
              <a:buFontTx/>
              <a:buChar char="•"/>
              <a:tabLst/>
            </a:pPr>
            <a:r>
              <a:rPr kumimoji="0" lang="en-US" altLang="en-US" sz="2400" b="0" i="0" u="none" strike="noStrike" cap="none" normalizeH="0" baseline="0" dirty="0">
                <a:ln>
                  <a:noFill/>
                </a:ln>
                <a:solidFill>
                  <a:schemeClr val="tx2"/>
                </a:solidFill>
                <a:effectLst/>
                <a:latin typeface="Century Gothic" panose="020B0502020202020204" pitchFamily="34" charset="0"/>
              </a:rPr>
              <a:t>liver disease</a:t>
            </a:r>
          </a:p>
          <a:p>
            <a:pPr marL="0" marR="0" lvl="0" indent="0" defTabSz="914400" rtl="0" eaLnBrk="0" fontAlgn="base" latinLnBrk="0" hangingPunct="0">
              <a:spcBef>
                <a:spcPct val="0"/>
              </a:spcBef>
              <a:spcAft>
                <a:spcPts val="600"/>
              </a:spcAft>
              <a:buClrTx/>
              <a:buSzTx/>
              <a:buFontTx/>
              <a:buChar char="•"/>
              <a:tabLst/>
            </a:pPr>
            <a:r>
              <a:rPr kumimoji="0" lang="en-US" altLang="en-US" sz="2400" b="0" i="0" u="none" strike="noStrike" cap="none" normalizeH="0" baseline="0" dirty="0">
                <a:ln>
                  <a:noFill/>
                </a:ln>
                <a:solidFill>
                  <a:schemeClr val="tx2"/>
                </a:solidFill>
                <a:effectLst/>
                <a:latin typeface="Century Gothic" panose="020B0502020202020204" pitchFamily="34" charset="0"/>
              </a:rPr>
              <a:t>have had an organ transplant</a:t>
            </a:r>
          </a:p>
          <a:p>
            <a:pPr marL="0" marR="0" lvl="0" indent="0" defTabSz="914400" rtl="0" eaLnBrk="0" fontAlgn="base" latinLnBrk="0" hangingPunct="0">
              <a:spcBef>
                <a:spcPct val="0"/>
              </a:spcBef>
              <a:spcAft>
                <a:spcPts val="600"/>
              </a:spcAft>
              <a:buClrTx/>
              <a:buSzTx/>
              <a:buFontTx/>
              <a:buChar char="•"/>
              <a:tabLst/>
            </a:pPr>
            <a:r>
              <a:rPr kumimoji="0" lang="en-US" altLang="en-US" sz="2400" b="0" i="0" u="none" strike="noStrike" cap="none" normalizeH="0" baseline="0" dirty="0">
                <a:ln>
                  <a:noFill/>
                </a:ln>
                <a:solidFill>
                  <a:schemeClr val="tx2"/>
                </a:solidFill>
                <a:effectLst/>
                <a:latin typeface="Century Gothic" panose="020B0502020202020204" pitchFamily="34" charset="0"/>
              </a:rPr>
              <a:t>had a stroke or a transient ischaemic attack (TIA)</a:t>
            </a:r>
          </a:p>
          <a:p>
            <a:pPr marL="0" marR="0" lvl="0" indent="0" defTabSz="914400" rtl="0" eaLnBrk="0" fontAlgn="base" latinLnBrk="0" hangingPunct="0">
              <a:spcBef>
                <a:spcPct val="0"/>
              </a:spcBef>
              <a:spcAft>
                <a:spcPts val="600"/>
              </a:spcAft>
              <a:buClrTx/>
              <a:buSzTx/>
              <a:buFontTx/>
              <a:buChar char="•"/>
              <a:tabLst/>
            </a:pPr>
            <a:r>
              <a:rPr kumimoji="0" lang="en-US" altLang="en-US" sz="2400" b="0" i="0" u="none" strike="noStrike" cap="none" normalizeH="0" baseline="0" dirty="0">
                <a:ln>
                  <a:noFill/>
                </a:ln>
                <a:solidFill>
                  <a:schemeClr val="tx2"/>
                </a:solidFill>
                <a:effectLst/>
                <a:latin typeface="Century Gothic" panose="020B0502020202020204" pitchFamily="34" charset="0"/>
              </a:rPr>
              <a:t>a neurological or muscle wasting condition</a:t>
            </a:r>
          </a:p>
          <a:p>
            <a:pPr marL="0" marR="0" lvl="0" indent="0" defTabSz="914400" rtl="0" eaLnBrk="0" fontAlgn="base" latinLnBrk="0" hangingPunct="0">
              <a:spcBef>
                <a:spcPct val="0"/>
              </a:spcBef>
              <a:spcAft>
                <a:spcPts val="600"/>
              </a:spcAft>
              <a:buClrTx/>
              <a:buSzTx/>
              <a:buFontTx/>
              <a:buChar char="•"/>
              <a:tabLst/>
            </a:pPr>
            <a:r>
              <a:rPr kumimoji="0" lang="en-US" altLang="en-US" sz="2400" b="0" i="0" u="none" strike="noStrike" cap="none" normalizeH="0" baseline="0" dirty="0">
                <a:ln>
                  <a:noFill/>
                </a:ln>
                <a:solidFill>
                  <a:schemeClr val="tx2"/>
                </a:solidFill>
                <a:effectLst/>
                <a:latin typeface="Century Gothic" panose="020B0502020202020204" pitchFamily="34" charset="0"/>
              </a:rPr>
              <a:t>a severe or profound learning disability</a:t>
            </a:r>
          </a:p>
          <a:p>
            <a:pPr marL="0" marR="0" lvl="0" indent="0" defTabSz="914400" rtl="0" eaLnBrk="0" fontAlgn="base" latinLnBrk="0" hangingPunct="0">
              <a:spcBef>
                <a:spcPct val="0"/>
              </a:spcBef>
              <a:spcAft>
                <a:spcPts val="600"/>
              </a:spcAft>
              <a:buClrTx/>
              <a:buSzTx/>
              <a:buFontTx/>
              <a:buChar char="•"/>
              <a:tabLst/>
            </a:pPr>
            <a:r>
              <a:rPr kumimoji="0" lang="en-US" altLang="en-US" sz="2400" b="0" i="0" u="none" strike="noStrike" cap="none" normalizeH="0" baseline="0" dirty="0">
                <a:ln>
                  <a:noFill/>
                </a:ln>
                <a:solidFill>
                  <a:schemeClr val="tx2"/>
                </a:solidFill>
                <a:effectLst/>
                <a:latin typeface="Century Gothic" panose="020B0502020202020204" pitchFamily="34" charset="0"/>
              </a:rPr>
              <a:t>a problem with your spleen, example sickle cell disease, or you have had your spleen removed</a:t>
            </a:r>
          </a:p>
          <a:p>
            <a:pPr marL="0" marR="0" lvl="0" indent="0" defTabSz="914400" rtl="0" eaLnBrk="0" fontAlgn="base" latinLnBrk="0" hangingPunct="0">
              <a:spcBef>
                <a:spcPct val="0"/>
              </a:spcBef>
              <a:spcAft>
                <a:spcPts val="600"/>
              </a:spcAft>
              <a:buClrTx/>
              <a:buSzTx/>
              <a:buFontTx/>
              <a:buChar char="•"/>
              <a:tabLst/>
            </a:pPr>
            <a:r>
              <a:rPr kumimoji="0" lang="en-US" altLang="en-US" sz="2400" b="0" i="0" u="none" strike="noStrike" cap="none" normalizeH="0" baseline="0" dirty="0">
                <a:ln>
                  <a:noFill/>
                </a:ln>
                <a:solidFill>
                  <a:schemeClr val="tx2"/>
                </a:solidFill>
                <a:effectLst/>
                <a:latin typeface="Century Gothic" panose="020B0502020202020204" pitchFamily="34" charset="0"/>
              </a:rPr>
              <a:t>are seriously overweight (BMI of 40 and above)</a:t>
            </a:r>
          </a:p>
          <a:p>
            <a:pPr marL="0" marR="0" lvl="0" indent="0" defTabSz="914400" rtl="0" eaLnBrk="0" fontAlgn="base" latinLnBrk="0" hangingPunct="0">
              <a:spcBef>
                <a:spcPct val="0"/>
              </a:spcBef>
              <a:spcAft>
                <a:spcPts val="600"/>
              </a:spcAft>
              <a:buClrTx/>
              <a:buSzTx/>
              <a:buFontTx/>
              <a:buChar char="•"/>
              <a:tabLst/>
            </a:pPr>
            <a:r>
              <a:rPr kumimoji="0" lang="en-US" altLang="en-US" sz="2400" b="0" i="0" u="none" strike="noStrike" cap="none" normalizeH="0" baseline="0" dirty="0">
                <a:ln>
                  <a:noFill/>
                </a:ln>
                <a:solidFill>
                  <a:schemeClr val="tx2"/>
                </a:solidFill>
                <a:effectLst/>
                <a:latin typeface="Century Gothic" panose="020B0502020202020204" pitchFamily="34" charset="0"/>
              </a:rPr>
              <a:t>are severely mentally ill</a:t>
            </a:r>
          </a:p>
          <a:p>
            <a:endParaRPr lang="en-GB" sz="1100" dirty="0">
              <a:solidFill>
                <a:schemeClr val="tx2"/>
              </a:solidFill>
            </a:endParaRPr>
          </a:p>
        </p:txBody>
      </p:sp>
      <p:grpSp>
        <p:nvGrpSpPr>
          <p:cNvPr id="16" name="Group 15">
            <a:extLst>
              <a:ext uri="{FF2B5EF4-FFF2-40B4-BE49-F238E27FC236}">
                <a16:creationId xmlns:a16="http://schemas.microsoft.com/office/drawing/2014/main" id="{06B7259D-F2AD-42FE-B984-6D1D74321C5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4" y="3658536"/>
            <a:ext cx="3655725" cy="2743201"/>
            <a:chOff x="-305" y="-1"/>
            <a:chExt cx="3832880" cy="2876136"/>
          </a:xfrm>
        </p:grpSpPr>
        <p:sp>
          <p:nvSpPr>
            <p:cNvPr id="17" name="Freeform: Shape 16">
              <a:extLst>
                <a:ext uri="{FF2B5EF4-FFF2-40B4-BE49-F238E27FC236}">
                  <a16:creationId xmlns:a16="http://schemas.microsoft.com/office/drawing/2014/main" id="{9E5C38C6-2516-45D1-ADFC-3F59F8E34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6C274C95-E7A7-401D-A8F5-FFF5EB929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61D598C3-55D0-44FB-8766-A89B34B317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9EBC5C7-E54F-42F3-93F0-75AAC99FF9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141107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17A83-C876-4D11-8DA4-EA935B4168E7}"/>
              </a:ext>
            </a:extLst>
          </p:cNvPr>
          <p:cNvSpPr>
            <a:spLocks noGrp="1"/>
          </p:cNvSpPr>
          <p:nvPr>
            <p:ph type="title"/>
          </p:nvPr>
        </p:nvSpPr>
        <p:spPr>
          <a:xfrm>
            <a:off x="1653363" y="365760"/>
            <a:ext cx="9367203" cy="811399"/>
          </a:xfrm>
        </p:spPr>
        <p:txBody>
          <a:bodyPr>
            <a:normAutofit/>
          </a:bodyPr>
          <a:lstStyle/>
          <a:p>
            <a:r>
              <a:rPr lang="en-GB" sz="2800" dirty="0">
                <a:latin typeface="Century Gothic" panose="020B0502020202020204" pitchFamily="34" charset="0"/>
              </a:rPr>
              <a:t>Vaccination cont’d</a:t>
            </a:r>
          </a:p>
        </p:txBody>
      </p:sp>
      <p:sp>
        <p:nvSpPr>
          <p:cNvPr id="3" name="Content Placeholder 2">
            <a:extLst>
              <a:ext uri="{FF2B5EF4-FFF2-40B4-BE49-F238E27FC236}">
                <a16:creationId xmlns:a16="http://schemas.microsoft.com/office/drawing/2014/main" id="{32D13C1D-426C-4557-940D-9A6F62432C05}"/>
              </a:ext>
            </a:extLst>
          </p:cNvPr>
          <p:cNvSpPr>
            <a:spLocks noGrp="1"/>
          </p:cNvSpPr>
          <p:nvPr>
            <p:ph sz="quarter" idx="13"/>
          </p:nvPr>
        </p:nvSpPr>
        <p:spPr>
          <a:xfrm>
            <a:off x="167268" y="936703"/>
            <a:ext cx="10853299" cy="5789918"/>
          </a:xfrm>
        </p:spPr>
        <p:txBody>
          <a:bodyPr anchor="t">
            <a:normAutofit/>
          </a:bodyPr>
          <a:lstStyle/>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kumimoji="0" lang="en-GB" sz="2600" b="0" i="0" u="none" strike="noStrike" kern="1200" cap="none" spc="0" normalizeH="0" baseline="0" noProof="0" dirty="0">
                <a:ln>
                  <a:noFill/>
                </a:ln>
                <a:effectLst/>
                <a:uLnTx/>
                <a:uFillTx/>
                <a:latin typeface="Century Gothic" panose="020B0502020202020204" pitchFamily="34" charset="0"/>
                <a:ea typeface="Ebrima" panose="02000000000000000000" pitchFamily="2" charset="0"/>
                <a:cs typeface="Ebrima" panose="02000000000000000000" pitchFamily="2" charset="0"/>
              </a:rPr>
              <a:t>New safeguarding dynamic for education and children’s services especially those  services which support  disabled children or those with difference, children with medical needs etc. </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kumimoji="0" lang="en-GB" sz="2600" b="0" i="0" u="none" strike="noStrike" kern="1200" cap="none" spc="0" normalizeH="0" baseline="0" noProof="0" dirty="0">
                <a:ln>
                  <a:noFill/>
                </a:ln>
                <a:effectLst/>
                <a:uLnTx/>
                <a:uFillTx/>
                <a:latin typeface="Century Gothic" panose="020B0502020202020204" pitchFamily="34" charset="0"/>
                <a:ea typeface="Ebrima" panose="02000000000000000000" pitchFamily="2" charset="0"/>
                <a:cs typeface="Ebrima" panose="02000000000000000000" pitchFamily="2" charset="0"/>
              </a:rPr>
              <a:t>Issues such as managing the combination of a vaccinated and non vaccinated community, parental consent etc will need to be considered. </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kumimoji="0" lang="en-GB" sz="2600" b="0" i="0" u="none" strike="noStrike" kern="1200" cap="none" spc="0" normalizeH="0" baseline="0" noProof="0" dirty="0">
                <a:ln>
                  <a:noFill/>
                </a:ln>
                <a:effectLst/>
                <a:uLnTx/>
                <a:uFillTx/>
                <a:latin typeface="Century Gothic" panose="020B0502020202020204" pitchFamily="34" charset="0"/>
                <a:ea typeface="Ebrima" panose="02000000000000000000" pitchFamily="2" charset="0"/>
                <a:cs typeface="Ebrima" panose="02000000000000000000" pitchFamily="2" charset="0"/>
              </a:rPr>
              <a:t>Vaccinations will have no impact on this wave. Likely to have an impact  summer 2021 onwards if everyone identified for vaccination  has had both  vaccinations and kept compliance going (face , space , hands) whilst the programme is rolled out. Unfortunately , this is not a seasonal virus. We will move from a PANDEMIC to ENDEMIC situation… needs to be planned out.</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endParaRPr kumimoji="0" lang="en-GB" sz="1700" b="0" i="0" u="none" strike="noStrike" kern="1200" cap="none" spc="0" normalizeH="0" baseline="0" noProof="0" dirty="0">
              <a:ln>
                <a:noFill/>
              </a:ln>
              <a:effectLst/>
              <a:uLnTx/>
              <a:uFillTx/>
              <a:latin typeface="Century Gothic" panose="020B0502020202020204" pitchFamily="34"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4040606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0D251-DDCE-4652-864D-3E1B97949828}"/>
              </a:ext>
            </a:extLst>
          </p:cNvPr>
          <p:cNvSpPr>
            <a:spLocks noGrp="1"/>
          </p:cNvSpPr>
          <p:nvPr>
            <p:ph type="title"/>
          </p:nvPr>
        </p:nvSpPr>
        <p:spPr>
          <a:xfrm>
            <a:off x="838200" y="365126"/>
            <a:ext cx="10515600" cy="928416"/>
          </a:xfrm>
        </p:spPr>
        <p:txBody>
          <a:bodyPr>
            <a:normAutofit/>
          </a:bodyPr>
          <a:lstStyle/>
          <a:p>
            <a:r>
              <a:rPr lang="en-GB" sz="3200" dirty="0"/>
              <a:t>Vaccinations………………….</a:t>
            </a:r>
          </a:p>
        </p:txBody>
      </p:sp>
      <p:sp>
        <p:nvSpPr>
          <p:cNvPr id="3" name="Content Placeholder 2">
            <a:extLst>
              <a:ext uri="{FF2B5EF4-FFF2-40B4-BE49-F238E27FC236}">
                <a16:creationId xmlns:a16="http://schemas.microsoft.com/office/drawing/2014/main" id="{AC9ADA31-AAD9-458B-86E7-EE9F133A5868}"/>
              </a:ext>
            </a:extLst>
          </p:cNvPr>
          <p:cNvSpPr>
            <a:spLocks noGrp="1"/>
          </p:cNvSpPr>
          <p:nvPr>
            <p:ph idx="1"/>
          </p:nvPr>
        </p:nvSpPr>
        <p:spPr/>
        <p:txBody>
          <a:bodyPr/>
          <a:lstStyle/>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lang="en-GB" sz="2800" dirty="0">
                <a:latin typeface="Century Gothic" panose="020B0502020202020204" pitchFamily="34" charset="0"/>
                <a:ea typeface="Ebrima" panose="02000000000000000000" pitchFamily="2" charset="0"/>
                <a:cs typeface="Ebrima" panose="02000000000000000000" pitchFamily="2" charset="0"/>
              </a:rPr>
              <a:t>Issue may arise as we have a “willing participant” approach- problematic?</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lang="en-GB" sz="2800" dirty="0">
                <a:latin typeface="Century Gothic" panose="020B0502020202020204" pitchFamily="34" charset="0"/>
                <a:ea typeface="Ebrima" panose="02000000000000000000" pitchFamily="2" charset="0"/>
                <a:cs typeface="Ebrima" panose="02000000000000000000" pitchFamily="2" charset="0"/>
              </a:rPr>
              <a:t>20-30% drop off between first and second injection- problematic? </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lang="en-GB" sz="2800" dirty="0">
                <a:latin typeface="Century Gothic" panose="020B0502020202020204" pitchFamily="34" charset="0"/>
                <a:ea typeface="Ebrima" panose="02000000000000000000" pitchFamily="2" charset="0"/>
                <a:cs typeface="Ebrima" panose="02000000000000000000" pitchFamily="2" charset="0"/>
              </a:rPr>
              <a:t>Immunity conferred after first injection, second to boost, and confer full immunity- up to 3-4 weeks later</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lang="en-GB" sz="2800" dirty="0">
                <a:latin typeface="Century Gothic" panose="020B0502020202020204" pitchFamily="34" charset="0"/>
                <a:ea typeface="Ebrima" panose="02000000000000000000" pitchFamily="2" charset="0"/>
                <a:cs typeface="Ebrima" panose="02000000000000000000" pitchFamily="2" charset="0"/>
              </a:rPr>
              <a:t>Issue of vaccine hesitancy can also occur</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lang="en-GB" dirty="0">
                <a:latin typeface="Century Gothic" panose="020B0502020202020204" pitchFamily="34" charset="0"/>
                <a:ea typeface="Ebrima" panose="02000000000000000000" pitchFamily="2" charset="0"/>
                <a:cs typeface="Ebrima" panose="02000000000000000000" pitchFamily="2" charset="0"/>
              </a:rPr>
              <a:t>Any other thoughts?</a:t>
            </a:r>
            <a:endParaRPr lang="en-GB" sz="2800" dirty="0">
              <a:latin typeface="Century Gothic" panose="020B0502020202020204" pitchFamily="34" charset="0"/>
              <a:ea typeface="Ebrima" panose="02000000000000000000" pitchFamily="2" charset="0"/>
              <a:cs typeface="Ebrima" panose="02000000000000000000" pitchFamily="2" charset="0"/>
            </a:endParaRPr>
          </a:p>
          <a:p>
            <a:endParaRPr lang="en-GB" dirty="0"/>
          </a:p>
        </p:txBody>
      </p:sp>
    </p:spTree>
    <p:extLst>
      <p:ext uri="{BB962C8B-B14F-4D97-AF65-F5344CB8AC3E}">
        <p14:creationId xmlns:p14="http://schemas.microsoft.com/office/powerpoint/2010/main" val="475303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AF620-37BD-4A29-92C6-67B8D0EB93F7}"/>
              </a:ext>
            </a:extLst>
          </p:cNvPr>
          <p:cNvSpPr>
            <a:spLocks noGrp="1"/>
          </p:cNvSpPr>
          <p:nvPr>
            <p:ph type="title"/>
          </p:nvPr>
        </p:nvSpPr>
        <p:spPr>
          <a:xfrm>
            <a:off x="838200" y="365125"/>
            <a:ext cx="10515600" cy="571577"/>
          </a:xfrm>
        </p:spPr>
        <p:txBody>
          <a:bodyPr>
            <a:normAutofit/>
          </a:bodyPr>
          <a:lstStyle/>
          <a:p>
            <a:r>
              <a:rPr lang="en-GB" sz="3200" dirty="0"/>
              <a:t>Vaccine hesitancy….</a:t>
            </a:r>
          </a:p>
        </p:txBody>
      </p:sp>
      <p:sp>
        <p:nvSpPr>
          <p:cNvPr id="3" name="Content Placeholder 2">
            <a:extLst>
              <a:ext uri="{FF2B5EF4-FFF2-40B4-BE49-F238E27FC236}">
                <a16:creationId xmlns:a16="http://schemas.microsoft.com/office/drawing/2014/main" id="{754A85CD-B7C0-4977-BD15-4E55E033DE22}"/>
              </a:ext>
            </a:extLst>
          </p:cNvPr>
          <p:cNvSpPr>
            <a:spLocks noGrp="1"/>
          </p:cNvSpPr>
          <p:nvPr>
            <p:ph sz="half" idx="1"/>
          </p:nvPr>
        </p:nvSpPr>
        <p:spPr>
          <a:xfrm>
            <a:off x="838200" y="1092820"/>
            <a:ext cx="5181600" cy="5765180"/>
          </a:xfrm>
        </p:spPr>
        <p:txBody>
          <a:bodyPr>
            <a:normAutofit/>
          </a:bodyPr>
          <a:lstStyle/>
          <a:p>
            <a:r>
              <a:rPr lang="en-GB" sz="2400" dirty="0"/>
              <a:t>INDIVIDUAL AND SOCIAL GROUP INFLUENCES</a:t>
            </a:r>
          </a:p>
          <a:p>
            <a:pPr>
              <a:buFontTx/>
              <a:buChar char="-"/>
            </a:pPr>
            <a:r>
              <a:rPr lang="en-GB" sz="2400" dirty="0"/>
              <a:t>Immunisation is a social norm VS immunisation is not needed/harmful</a:t>
            </a:r>
          </a:p>
          <a:p>
            <a:pPr>
              <a:buFontTx/>
              <a:buChar char="-"/>
            </a:pPr>
            <a:r>
              <a:rPr lang="en-GB" sz="2400" dirty="0"/>
              <a:t>Beliefs , attitudes and motivation about health prevention</a:t>
            </a:r>
          </a:p>
          <a:p>
            <a:pPr>
              <a:buFontTx/>
              <a:buChar char="-"/>
            </a:pPr>
            <a:r>
              <a:rPr lang="en-GB" sz="2400" dirty="0"/>
              <a:t>Knowledge and awareness of why/where/what/when vaccines are needed</a:t>
            </a:r>
          </a:p>
          <a:p>
            <a:pPr>
              <a:buFontTx/>
              <a:buChar char="-"/>
            </a:pPr>
            <a:r>
              <a:rPr lang="en-GB" sz="2400" dirty="0"/>
              <a:t>Personal experience with and trust in health system and provider</a:t>
            </a:r>
          </a:p>
          <a:p>
            <a:pPr>
              <a:buFontTx/>
              <a:buChar char="-"/>
            </a:pPr>
            <a:r>
              <a:rPr lang="en-GB" sz="2400" dirty="0"/>
              <a:t>Risks/benefits- as perceived</a:t>
            </a:r>
          </a:p>
          <a:p>
            <a:pPr>
              <a:buFontTx/>
              <a:buChar char="-"/>
            </a:pPr>
            <a:r>
              <a:rPr lang="en-GB" sz="2400" dirty="0"/>
              <a:t>Experience with past vaccination</a:t>
            </a:r>
          </a:p>
        </p:txBody>
      </p:sp>
      <p:sp>
        <p:nvSpPr>
          <p:cNvPr id="4" name="Content Placeholder 3">
            <a:extLst>
              <a:ext uri="{FF2B5EF4-FFF2-40B4-BE49-F238E27FC236}">
                <a16:creationId xmlns:a16="http://schemas.microsoft.com/office/drawing/2014/main" id="{47FFEA4A-3829-4F19-B7BC-0AA25293B543}"/>
              </a:ext>
            </a:extLst>
          </p:cNvPr>
          <p:cNvSpPr>
            <a:spLocks noGrp="1"/>
          </p:cNvSpPr>
          <p:nvPr>
            <p:ph sz="half" idx="2"/>
          </p:nvPr>
        </p:nvSpPr>
        <p:spPr>
          <a:xfrm>
            <a:off x="6172200" y="936702"/>
            <a:ext cx="5181600" cy="5240261"/>
          </a:xfrm>
        </p:spPr>
        <p:txBody>
          <a:bodyPr>
            <a:normAutofit/>
          </a:bodyPr>
          <a:lstStyle/>
          <a:p>
            <a:r>
              <a:rPr lang="en-GB" sz="2400" dirty="0"/>
              <a:t>CONTEXTUAL INFLUENCES</a:t>
            </a:r>
          </a:p>
          <a:p>
            <a:pPr>
              <a:buFontTx/>
              <a:buChar char="-"/>
            </a:pPr>
            <a:r>
              <a:rPr lang="en-GB" sz="2400" dirty="0"/>
              <a:t>family</a:t>
            </a:r>
          </a:p>
          <a:p>
            <a:pPr>
              <a:buFontTx/>
              <a:buChar char="-"/>
            </a:pPr>
            <a:r>
              <a:rPr lang="en-GB" sz="2400" dirty="0"/>
              <a:t>socio-economic group</a:t>
            </a:r>
          </a:p>
          <a:p>
            <a:pPr>
              <a:buFontTx/>
              <a:buChar char="-"/>
            </a:pPr>
            <a:r>
              <a:rPr lang="en-GB" sz="2400" dirty="0"/>
              <a:t>peer group</a:t>
            </a:r>
          </a:p>
          <a:p>
            <a:pPr>
              <a:buFontTx/>
              <a:buChar char="-"/>
            </a:pPr>
            <a:r>
              <a:rPr lang="en-GB" sz="2400" dirty="0"/>
              <a:t>influential leaders and individuals</a:t>
            </a:r>
          </a:p>
          <a:p>
            <a:pPr>
              <a:buFontTx/>
              <a:buChar char="-"/>
            </a:pPr>
            <a:r>
              <a:rPr lang="en-GB" sz="2400" dirty="0"/>
              <a:t>politics/policies</a:t>
            </a:r>
          </a:p>
          <a:p>
            <a:pPr>
              <a:buFontTx/>
              <a:buChar char="-"/>
            </a:pPr>
            <a:r>
              <a:rPr lang="en-GB" sz="2400" dirty="0"/>
              <a:t>religion</a:t>
            </a:r>
          </a:p>
          <a:p>
            <a:pPr>
              <a:buFontTx/>
              <a:buChar char="-"/>
            </a:pPr>
            <a:r>
              <a:rPr lang="en-GB" sz="2400" dirty="0"/>
              <a:t>culture</a:t>
            </a:r>
          </a:p>
          <a:p>
            <a:pPr>
              <a:buFontTx/>
              <a:buChar char="-"/>
            </a:pPr>
            <a:r>
              <a:rPr lang="en-GB" sz="2400" dirty="0"/>
              <a:t>gender</a:t>
            </a:r>
          </a:p>
          <a:p>
            <a:pPr>
              <a:buFontTx/>
              <a:buChar char="-"/>
            </a:pPr>
            <a:r>
              <a:rPr lang="en-GB" sz="2400" dirty="0"/>
              <a:t>social media.</a:t>
            </a:r>
          </a:p>
          <a:p>
            <a:pPr>
              <a:buFontTx/>
              <a:buChar char="-"/>
            </a:pPr>
            <a:endParaRPr lang="en-GB" sz="2400" dirty="0"/>
          </a:p>
        </p:txBody>
      </p:sp>
    </p:spTree>
    <p:extLst>
      <p:ext uri="{BB962C8B-B14F-4D97-AF65-F5344CB8AC3E}">
        <p14:creationId xmlns:p14="http://schemas.microsoft.com/office/powerpoint/2010/main" val="1060182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58503-7317-4F1A-A06D-070CC4F3164D}"/>
              </a:ext>
            </a:extLst>
          </p:cNvPr>
          <p:cNvSpPr>
            <a:spLocks noGrp="1"/>
          </p:cNvSpPr>
          <p:nvPr>
            <p:ph type="title"/>
          </p:nvPr>
        </p:nvSpPr>
        <p:spPr>
          <a:xfrm>
            <a:off x="838200" y="365125"/>
            <a:ext cx="10515600" cy="515821"/>
          </a:xfrm>
        </p:spPr>
        <p:txBody>
          <a:bodyPr>
            <a:noAutofit/>
          </a:bodyPr>
          <a:lstStyle/>
          <a:p>
            <a:r>
              <a:rPr lang="en-GB" sz="3200" dirty="0"/>
              <a:t>Vaccine hesitancy</a:t>
            </a:r>
          </a:p>
        </p:txBody>
      </p:sp>
      <p:sp>
        <p:nvSpPr>
          <p:cNvPr id="3" name="Content Placeholder 2">
            <a:extLst>
              <a:ext uri="{FF2B5EF4-FFF2-40B4-BE49-F238E27FC236}">
                <a16:creationId xmlns:a16="http://schemas.microsoft.com/office/drawing/2014/main" id="{24C2EC36-BBDD-4EBC-B30B-EDB4DE900F84}"/>
              </a:ext>
            </a:extLst>
          </p:cNvPr>
          <p:cNvSpPr>
            <a:spLocks noGrp="1"/>
          </p:cNvSpPr>
          <p:nvPr>
            <p:ph sz="half" idx="1"/>
          </p:nvPr>
        </p:nvSpPr>
        <p:spPr>
          <a:xfrm>
            <a:off x="838200" y="1148576"/>
            <a:ext cx="5181600" cy="5028387"/>
          </a:xfrm>
        </p:spPr>
        <p:txBody>
          <a:bodyPr/>
          <a:lstStyle/>
          <a:p>
            <a:r>
              <a:rPr lang="en-GB" dirty="0"/>
              <a:t>VACCINE AND VACCINATION SPECIFIC ISSUES</a:t>
            </a:r>
          </a:p>
          <a:p>
            <a:pPr>
              <a:buFontTx/>
              <a:buChar char="-"/>
            </a:pPr>
            <a:r>
              <a:rPr lang="en-GB" sz="2400" dirty="0"/>
              <a:t>Risk / benefit</a:t>
            </a:r>
          </a:p>
          <a:p>
            <a:pPr>
              <a:buFontTx/>
              <a:buChar char="-"/>
            </a:pPr>
            <a:r>
              <a:rPr lang="en-GB" sz="2400" dirty="0"/>
              <a:t>Access to vaccination</a:t>
            </a:r>
          </a:p>
          <a:p>
            <a:pPr>
              <a:buFontTx/>
              <a:buChar char="-"/>
            </a:pPr>
            <a:r>
              <a:rPr lang="en-GB" sz="2400" dirty="0"/>
              <a:t>Mode of administration/ delivery</a:t>
            </a:r>
          </a:p>
          <a:p>
            <a:pPr>
              <a:buFontTx/>
              <a:buChar char="-"/>
            </a:pPr>
            <a:r>
              <a:rPr lang="en-GB" sz="2400" dirty="0"/>
              <a:t>Introduction of a new vaccine</a:t>
            </a:r>
          </a:p>
          <a:p>
            <a:pPr>
              <a:buFontTx/>
              <a:buChar char="-"/>
            </a:pPr>
            <a:r>
              <a:rPr lang="en-GB" sz="2400" dirty="0"/>
              <a:t>Reliability of vaccine supply</a:t>
            </a:r>
          </a:p>
          <a:p>
            <a:pPr>
              <a:buFontTx/>
              <a:buChar char="-"/>
            </a:pPr>
            <a:r>
              <a:rPr lang="en-GB" sz="2400" dirty="0"/>
              <a:t>Role of healthcare professionals</a:t>
            </a:r>
          </a:p>
          <a:p>
            <a:pPr>
              <a:buFontTx/>
              <a:buChar char="-"/>
            </a:pPr>
            <a:r>
              <a:rPr lang="en-GB" sz="2400" dirty="0"/>
              <a:t>Any incentive to be vaccinated</a:t>
            </a:r>
          </a:p>
          <a:p>
            <a:pPr>
              <a:buFontTx/>
              <a:buChar char="-"/>
            </a:pPr>
            <a:r>
              <a:rPr lang="en-GB" sz="2400" dirty="0"/>
              <a:t>Information and follow up</a:t>
            </a:r>
          </a:p>
          <a:p>
            <a:pPr>
              <a:buFontTx/>
              <a:buChar char="-"/>
            </a:pPr>
            <a:endParaRPr lang="en-GB" dirty="0"/>
          </a:p>
        </p:txBody>
      </p:sp>
      <p:sp>
        <p:nvSpPr>
          <p:cNvPr id="4" name="Content Placeholder 3">
            <a:extLst>
              <a:ext uri="{FF2B5EF4-FFF2-40B4-BE49-F238E27FC236}">
                <a16:creationId xmlns:a16="http://schemas.microsoft.com/office/drawing/2014/main" id="{052DC344-E881-4DE6-B3B3-84B3A008B00F}"/>
              </a:ext>
            </a:extLst>
          </p:cNvPr>
          <p:cNvSpPr>
            <a:spLocks noGrp="1"/>
          </p:cNvSpPr>
          <p:nvPr>
            <p:ph sz="half" idx="2"/>
          </p:nvPr>
        </p:nvSpPr>
        <p:spPr>
          <a:xfrm>
            <a:off x="6172200" y="1825625"/>
            <a:ext cx="5181600" cy="1162902"/>
          </a:xfrm>
        </p:spPr>
        <p:txBody>
          <a:bodyPr/>
          <a:lstStyle/>
          <a:p>
            <a:r>
              <a:rPr lang="en-GB" dirty="0"/>
              <a:t>Any others you can think of?</a:t>
            </a:r>
          </a:p>
          <a:p>
            <a:endParaRPr lang="en-GB" dirty="0"/>
          </a:p>
        </p:txBody>
      </p:sp>
    </p:spTree>
    <p:extLst>
      <p:ext uri="{BB962C8B-B14F-4D97-AF65-F5344CB8AC3E}">
        <p14:creationId xmlns:p14="http://schemas.microsoft.com/office/powerpoint/2010/main" val="1212258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3F12B-D5D0-4AA7-AEC8-2ACB3D0253FF}"/>
              </a:ext>
            </a:extLst>
          </p:cNvPr>
          <p:cNvSpPr>
            <a:spLocks noGrp="1"/>
          </p:cNvSpPr>
          <p:nvPr>
            <p:ph type="title"/>
          </p:nvPr>
        </p:nvSpPr>
        <p:spPr>
          <a:xfrm>
            <a:off x="1653363" y="365760"/>
            <a:ext cx="9367203" cy="660152"/>
          </a:xfrm>
        </p:spPr>
        <p:txBody>
          <a:bodyPr>
            <a:normAutofit fontScale="90000"/>
          </a:bodyPr>
          <a:lstStyle/>
          <a:p>
            <a:r>
              <a:rPr lang="en-GB" sz="2800" dirty="0">
                <a:latin typeface="Century Gothic" panose="020B0502020202020204" pitchFamily="34" charset="0"/>
              </a:rPr>
              <a:t>Vaccination- issues</a:t>
            </a:r>
            <a:r>
              <a:rPr lang="en-GB" dirty="0"/>
              <a:t>:</a:t>
            </a:r>
          </a:p>
        </p:txBody>
      </p:sp>
      <p:sp>
        <p:nvSpPr>
          <p:cNvPr id="3" name="Content Placeholder 2">
            <a:extLst>
              <a:ext uri="{FF2B5EF4-FFF2-40B4-BE49-F238E27FC236}">
                <a16:creationId xmlns:a16="http://schemas.microsoft.com/office/drawing/2014/main" id="{942699C9-BE5E-4034-AD95-9ABFDAF4B494}"/>
              </a:ext>
            </a:extLst>
          </p:cNvPr>
          <p:cNvSpPr>
            <a:spLocks noGrp="1"/>
          </p:cNvSpPr>
          <p:nvPr>
            <p:ph sz="quarter" idx="13"/>
          </p:nvPr>
        </p:nvSpPr>
        <p:spPr>
          <a:xfrm>
            <a:off x="524107" y="1025912"/>
            <a:ext cx="10496460" cy="5832088"/>
          </a:xfrm>
        </p:spPr>
        <p:txBody>
          <a:bodyPr anchor="t">
            <a:normAutofit lnSpcReduction="10000"/>
          </a:bodyPr>
          <a:lstStyle/>
          <a:p>
            <a:r>
              <a:rPr lang="en-GB" sz="2400" dirty="0"/>
              <a:t>Areas for Managers and RI / Headteachers and Heads of Care  to consider in relation to vaccines:</a:t>
            </a:r>
          </a:p>
          <a:p>
            <a:pPr>
              <a:buFontTx/>
              <a:buChar char="-"/>
            </a:pPr>
            <a:r>
              <a:rPr lang="en-GB" sz="2400" dirty="0"/>
              <a:t>You may have to manage a part vaccinated community / non-vaccinated community… how? What issues could arise ?</a:t>
            </a:r>
          </a:p>
          <a:p>
            <a:pPr>
              <a:buFontTx/>
              <a:buChar char="-"/>
            </a:pPr>
            <a:r>
              <a:rPr lang="en-GB" sz="2400" dirty="0"/>
              <a:t>How will you know who has been vaccinated and who has not? Do you need to know?</a:t>
            </a:r>
          </a:p>
          <a:p>
            <a:pPr>
              <a:buFontTx/>
              <a:buChar char="-"/>
            </a:pPr>
            <a:r>
              <a:rPr lang="en-GB" sz="2400" dirty="0"/>
              <a:t>How will you be sure that the person  has received both vaccines? </a:t>
            </a:r>
          </a:p>
          <a:p>
            <a:pPr>
              <a:buFontTx/>
              <a:buChar char="-"/>
            </a:pPr>
            <a:r>
              <a:rPr lang="en-GB" sz="2400" dirty="0"/>
              <a:t>Families / carers who refuse the vaccination?</a:t>
            </a:r>
          </a:p>
          <a:p>
            <a:pPr>
              <a:buFontTx/>
              <a:buChar char="-"/>
            </a:pPr>
            <a:r>
              <a:rPr lang="en-GB" sz="2400" dirty="0"/>
              <a:t>Longer term view re. a possible ongoing booster programme </a:t>
            </a:r>
          </a:p>
          <a:p>
            <a:pPr>
              <a:buFontTx/>
              <a:buChar char="-"/>
            </a:pPr>
            <a:r>
              <a:rPr lang="en-GB" sz="2400" dirty="0"/>
              <a:t>Potential roll out for whole population vaccination</a:t>
            </a:r>
          </a:p>
          <a:p>
            <a:pPr>
              <a:buFontTx/>
              <a:buChar char="-"/>
            </a:pPr>
            <a:r>
              <a:rPr lang="en-GB" sz="2400" dirty="0"/>
              <a:t>Practicalities like time off work to have the injections?</a:t>
            </a:r>
          </a:p>
          <a:p>
            <a:pPr>
              <a:buFontTx/>
              <a:buChar char="-"/>
            </a:pPr>
            <a:r>
              <a:rPr lang="en-GB" sz="2400" dirty="0"/>
              <a:t>Ongoing – face , space and hands?</a:t>
            </a:r>
          </a:p>
          <a:p>
            <a:pPr>
              <a:buFontTx/>
              <a:buChar char="-"/>
            </a:pPr>
            <a:endParaRPr lang="en-GB" sz="2400" dirty="0"/>
          </a:p>
          <a:p>
            <a:pPr>
              <a:buFontTx/>
              <a:buChar char="-"/>
            </a:pPr>
            <a:r>
              <a:rPr lang="en-GB" sz="2400" dirty="0"/>
              <a:t>Any other thoughts?</a:t>
            </a:r>
          </a:p>
        </p:txBody>
      </p:sp>
    </p:spTree>
    <p:extLst>
      <p:ext uri="{BB962C8B-B14F-4D97-AF65-F5344CB8AC3E}">
        <p14:creationId xmlns:p14="http://schemas.microsoft.com/office/powerpoint/2010/main" val="658575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0B62461-1C11-4D78-846E-561564B7CED6}"/>
              </a:ext>
            </a:extLst>
          </p:cNvPr>
          <p:cNvSpPr>
            <a:spLocks noGrp="1"/>
          </p:cNvSpPr>
          <p:nvPr>
            <p:ph type="title"/>
          </p:nvPr>
        </p:nvSpPr>
        <p:spPr>
          <a:xfrm>
            <a:off x="838200" y="365125"/>
            <a:ext cx="10515600" cy="723011"/>
          </a:xfrm>
        </p:spPr>
        <p:txBody>
          <a:bodyPr>
            <a:normAutofit/>
          </a:bodyPr>
          <a:lstStyle/>
          <a:p>
            <a:r>
              <a:rPr lang="en-GB" sz="2400" dirty="0">
                <a:latin typeface="Century Gothic" panose="020B0502020202020204" pitchFamily="34" charset="0"/>
              </a:rPr>
              <a:t>Risks ahead</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30D574F3-646C-4A98-BC96-A070CB926F3F}"/>
              </a:ext>
            </a:extLst>
          </p:cNvPr>
          <p:cNvSpPr>
            <a:spLocks noGrp="1"/>
          </p:cNvSpPr>
          <p:nvPr>
            <p:ph idx="1"/>
          </p:nvPr>
        </p:nvSpPr>
        <p:spPr>
          <a:xfrm>
            <a:off x="838200" y="1929384"/>
            <a:ext cx="10515600" cy="4251960"/>
          </a:xfrm>
        </p:spPr>
        <p:txBody>
          <a:bodyPr>
            <a:normAutofit/>
          </a:bodyPr>
          <a:lstStyle/>
          <a:p>
            <a:r>
              <a:rPr lang="en-GB" sz="2400" dirty="0"/>
              <a:t>Potential impact of starting to lift the lockdown- return to tiers – local , national?</a:t>
            </a:r>
          </a:p>
          <a:p>
            <a:r>
              <a:rPr lang="en-GB" sz="2400" dirty="0"/>
              <a:t>Lack of public “buy in “ to face , space ,hands which will be an ongoing message</a:t>
            </a:r>
          </a:p>
          <a:p>
            <a:r>
              <a:rPr lang="en-GB" sz="2400" dirty="0"/>
              <a:t>General weariness </a:t>
            </a:r>
          </a:p>
          <a:p>
            <a:r>
              <a:rPr lang="en-GB" sz="2400" dirty="0"/>
              <a:t>Frustration at the lack of a quick fix</a:t>
            </a:r>
          </a:p>
          <a:p>
            <a:r>
              <a:rPr lang="en-GB" sz="2400" dirty="0"/>
              <a:t>Logistics behind vaccination roll out and mass testing model</a:t>
            </a:r>
          </a:p>
          <a:p>
            <a:r>
              <a:rPr lang="en-GB" sz="2400" dirty="0"/>
              <a:t>Others as in the slides above. </a:t>
            </a:r>
          </a:p>
          <a:p>
            <a:endParaRPr lang="en-GB" sz="2400" dirty="0"/>
          </a:p>
          <a:p>
            <a:r>
              <a:rPr lang="en-GB" sz="2400" dirty="0"/>
              <a:t>Lots to think about……………and starting to think about your plans around moving from PANDEMIC TO ENDEMIC.</a:t>
            </a:r>
          </a:p>
          <a:p>
            <a:endParaRPr lang="en-GB" sz="2200" dirty="0"/>
          </a:p>
        </p:txBody>
      </p:sp>
    </p:spTree>
    <p:extLst>
      <p:ext uri="{BB962C8B-B14F-4D97-AF65-F5344CB8AC3E}">
        <p14:creationId xmlns:p14="http://schemas.microsoft.com/office/powerpoint/2010/main" val="3901666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38C6694-31A7-4C41-8D69-0B811B2965CE}"/>
              </a:ext>
            </a:extLst>
          </p:cNvPr>
          <p:cNvSpPr>
            <a:spLocks noGrp="1"/>
          </p:cNvSpPr>
          <p:nvPr>
            <p:ph type="title"/>
          </p:nvPr>
        </p:nvSpPr>
        <p:spPr>
          <a:xfrm>
            <a:off x="3027924" y="991261"/>
            <a:ext cx="5754696" cy="1837349"/>
          </a:xfrm>
        </p:spPr>
        <p:txBody>
          <a:bodyPr>
            <a:normAutofit/>
          </a:bodyPr>
          <a:lstStyle/>
          <a:p>
            <a:pPr algn="ctr"/>
            <a:r>
              <a:rPr lang="en-GB" sz="3600" dirty="0">
                <a:solidFill>
                  <a:schemeClr val="tx2"/>
                </a:solidFill>
              </a:rPr>
              <a:t>Longer term:</a:t>
            </a:r>
          </a:p>
        </p:txBody>
      </p:sp>
      <p:grpSp>
        <p:nvGrpSpPr>
          <p:cNvPr id="10" name="Group 9">
            <a:extLst>
              <a:ext uri="{FF2B5EF4-FFF2-40B4-BE49-F238E27FC236}">
                <a16:creationId xmlns:a16="http://schemas.microsoft.com/office/drawing/2014/main" id="{05545017-2445-4AB3-95A6-48F17C80261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11" name="Freeform: Shape 10">
              <a:extLst>
                <a:ext uri="{FF2B5EF4-FFF2-40B4-BE49-F238E27FC236}">
                  <a16:creationId xmlns:a16="http://schemas.microsoft.com/office/drawing/2014/main" id="{F3B5D580-007D-4215-A10B-C8CF12EE02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24228C19-035F-4E8E-BAFD-56EC684B6F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C10D7C81-A1BE-4720-A66D-AEF9A11A5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BF18FEE-BE44-4F4A-AA4E-EC795CB0B9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id="{D3FADB2F-8F7B-4D67-B179-15BD7222B497}"/>
              </a:ext>
            </a:extLst>
          </p:cNvPr>
          <p:cNvSpPr>
            <a:spLocks noGrp="1"/>
          </p:cNvSpPr>
          <p:nvPr>
            <p:ph idx="1"/>
          </p:nvPr>
        </p:nvSpPr>
        <p:spPr>
          <a:xfrm>
            <a:off x="3050412" y="2217683"/>
            <a:ext cx="5709721" cy="4078014"/>
          </a:xfrm>
        </p:spPr>
        <p:txBody>
          <a:bodyPr anchor="t">
            <a:normAutofit/>
          </a:bodyPr>
          <a:lstStyle/>
          <a:p>
            <a:r>
              <a:rPr lang="en-GB" sz="2400" dirty="0">
                <a:solidFill>
                  <a:schemeClr val="tx2"/>
                </a:solidFill>
              </a:rPr>
              <a:t>Coronavirus is likely to be with us for a long time and is likely to become endemic in the population with the roll out of an annual vaccination programme as for influenza.</a:t>
            </a:r>
          </a:p>
          <a:p>
            <a:r>
              <a:rPr lang="en-GB" sz="2400" dirty="0">
                <a:solidFill>
                  <a:schemeClr val="tx2"/>
                </a:solidFill>
              </a:rPr>
              <a:t>We recognise that  a generation of children and young people will feel its’ impact in some way- ------</a:t>
            </a:r>
          </a:p>
          <a:p>
            <a:endParaRPr lang="en-GB" sz="1700" dirty="0">
              <a:solidFill>
                <a:schemeClr val="tx2"/>
              </a:solidFill>
            </a:endParaRPr>
          </a:p>
          <a:p>
            <a:pPr marL="0" indent="0">
              <a:buNone/>
            </a:pPr>
            <a:r>
              <a:rPr lang="en-GB" sz="1700" dirty="0">
                <a:solidFill>
                  <a:schemeClr val="tx2"/>
                </a:solidFill>
              </a:rPr>
              <a:t> </a:t>
            </a:r>
          </a:p>
        </p:txBody>
      </p:sp>
      <p:grpSp>
        <p:nvGrpSpPr>
          <p:cNvPr id="16" name="Group 15">
            <a:extLst>
              <a:ext uri="{FF2B5EF4-FFF2-40B4-BE49-F238E27FC236}">
                <a16:creationId xmlns:a16="http://schemas.microsoft.com/office/drawing/2014/main" id="{06B7259D-F2AD-42FE-B984-6D1D74321C5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4" y="3658536"/>
            <a:ext cx="3655725" cy="2743201"/>
            <a:chOff x="-305" y="-1"/>
            <a:chExt cx="3832880" cy="2876136"/>
          </a:xfrm>
        </p:grpSpPr>
        <p:sp>
          <p:nvSpPr>
            <p:cNvPr id="17" name="Freeform: Shape 16">
              <a:extLst>
                <a:ext uri="{FF2B5EF4-FFF2-40B4-BE49-F238E27FC236}">
                  <a16:creationId xmlns:a16="http://schemas.microsoft.com/office/drawing/2014/main" id="{9E5C38C6-2516-45D1-ADFC-3F59F8E34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6C274C95-E7A7-401D-A8F5-FFF5EB929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61D598C3-55D0-44FB-8766-A89B34B317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9EBC5C7-E54F-42F3-93F0-75AAC99FF9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66199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538EE-B177-4820-B19C-4D5AB77BC5E4}"/>
              </a:ext>
            </a:extLst>
          </p:cNvPr>
          <p:cNvSpPr>
            <a:spLocks noGrp="1"/>
          </p:cNvSpPr>
          <p:nvPr>
            <p:ph type="title"/>
          </p:nvPr>
        </p:nvSpPr>
        <p:spPr>
          <a:xfrm>
            <a:off x="838200" y="215386"/>
            <a:ext cx="2272990" cy="364477"/>
          </a:xfrm>
        </p:spPr>
        <p:txBody>
          <a:bodyPr>
            <a:normAutofit fontScale="90000"/>
          </a:bodyPr>
          <a:lstStyle/>
          <a:p>
            <a:r>
              <a:rPr lang="en-GB" sz="3600" dirty="0"/>
              <a:t>Thoughts:</a:t>
            </a:r>
          </a:p>
        </p:txBody>
      </p:sp>
      <p:sp>
        <p:nvSpPr>
          <p:cNvPr id="3" name="Content Placeholder 2">
            <a:extLst>
              <a:ext uri="{FF2B5EF4-FFF2-40B4-BE49-F238E27FC236}">
                <a16:creationId xmlns:a16="http://schemas.microsoft.com/office/drawing/2014/main" id="{4BEF7105-E6DE-45D3-BA95-2FE899DCDB50}"/>
              </a:ext>
            </a:extLst>
          </p:cNvPr>
          <p:cNvSpPr>
            <a:spLocks noGrp="1"/>
          </p:cNvSpPr>
          <p:nvPr>
            <p:ph sz="half" idx="1"/>
          </p:nvPr>
        </p:nvSpPr>
        <p:spPr>
          <a:xfrm>
            <a:off x="838200" y="579863"/>
            <a:ext cx="5181600" cy="5597100"/>
          </a:xfrm>
        </p:spPr>
        <p:txBody>
          <a:bodyPr>
            <a:normAutofit/>
          </a:bodyPr>
          <a:lstStyle/>
          <a:p>
            <a:r>
              <a:rPr lang="en-GB" dirty="0"/>
              <a:t>Poverty</a:t>
            </a:r>
          </a:p>
          <a:p>
            <a:r>
              <a:rPr lang="en-GB" dirty="0"/>
              <a:t>Accommodation</a:t>
            </a:r>
          </a:p>
          <a:p>
            <a:r>
              <a:rPr lang="en-GB" dirty="0"/>
              <a:t>Free school meal indicator</a:t>
            </a:r>
          </a:p>
          <a:p>
            <a:r>
              <a:rPr lang="en-GB" dirty="0"/>
              <a:t>Domestic abuse</a:t>
            </a:r>
          </a:p>
          <a:p>
            <a:r>
              <a:rPr lang="en-GB" dirty="0"/>
              <a:t>Disruption of support networks( relatives shielding , death from COVID-19 19) </a:t>
            </a:r>
          </a:p>
          <a:p>
            <a:r>
              <a:rPr lang="en-GB" dirty="0"/>
              <a:t>Increase in parental substance misuse</a:t>
            </a:r>
          </a:p>
          <a:p>
            <a:r>
              <a:rPr lang="en-GB" dirty="0"/>
              <a:t>Neglect</a:t>
            </a:r>
          </a:p>
        </p:txBody>
      </p:sp>
      <p:sp>
        <p:nvSpPr>
          <p:cNvPr id="4" name="Content Placeholder 3">
            <a:extLst>
              <a:ext uri="{FF2B5EF4-FFF2-40B4-BE49-F238E27FC236}">
                <a16:creationId xmlns:a16="http://schemas.microsoft.com/office/drawing/2014/main" id="{C2F157F4-A5EB-4B7E-9905-133D8F5F94E9}"/>
              </a:ext>
            </a:extLst>
          </p:cNvPr>
          <p:cNvSpPr>
            <a:spLocks noGrp="1"/>
          </p:cNvSpPr>
          <p:nvPr>
            <p:ph sz="half" idx="2"/>
          </p:nvPr>
        </p:nvSpPr>
        <p:spPr>
          <a:xfrm>
            <a:off x="6172200" y="215386"/>
            <a:ext cx="5181600" cy="5961577"/>
          </a:xfrm>
        </p:spPr>
        <p:txBody>
          <a:bodyPr>
            <a:normAutofit/>
          </a:bodyPr>
          <a:lstStyle/>
          <a:p>
            <a:r>
              <a:rPr lang="en-GB" dirty="0"/>
              <a:t>Increase in the number of children/young people  with additional needs</a:t>
            </a:r>
          </a:p>
          <a:p>
            <a:r>
              <a:rPr lang="en-GB" dirty="0"/>
              <a:t>Impact on young carers- have they become a young carer because of COVID-19 19/ long COVID-19 for a parent or carer?</a:t>
            </a:r>
          </a:p>
          <a:p>
            <a:r>
              <a:rPr lang="en-GB" dirty="0"/>
              <a:t>Impact of social isolation</a:t>
            </a:r>
          </a:p>
          <a:p>
            <a:r>
              <a:rPr lang="en-GB" dirty="0"/>
              <a:t>Regression</a:t>
            </a:r>
          </a:p>
          <a:p>
            <a:r>
              <a:rPr lang="en-GB" dirty="0"/>
              <a:t>Mental health issues- emotional / social resilience, self harm , behaviour</a:t>
            </a:r>
          </a:p>
          <a:p>
            <a:r>
              <a:rPr lang="en-GB" dirty="0"/>
              <a:t>Digital poverty</a:t>
            </a:r>
          </a:p>
          <a:p>
            <a:endParaRPr lang="en-GB" dirty="0"/>
          </a:p>
        </p:txBody>
      </p:sp>
    </p:spTree>
    <p:extLst>
      <p:ext uri="{BB962C8B-B14F-4D97-AF65-F5344CB8AC3E}">
        <p14:creationId xmlns:p14="http://schemas.microsoft.com/office/powerpoint/2010/main" val="2923950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9EC88-0B82-4C60-ACCD-86D7989091F0}"/>
              </a:ext>
            </a:extLst>
          </p:cNvPr>
          <p:cNvSpPr>
            <a:spLocks noGrp="1"/>
          </p:cNvSpPr>
          <p:nvPr>
            <p:ph type="title"/>
          </p:nvPr>
        </p:nvSpPr>
        <p:spPr>
          <a:xfrm>
            <a:off x="838200" y="215386"/>
            <a:ext cx="2261839" cy="743239"/>
          </a:xfrm>
        </p:spPr>
        <p:txBody>
          <a:bodyPr>
            <a:normAutofit/>
          </a:bodyPr>
          <a:lstStyle/>
          <a:p>
            <a:r>
              <a:rPr lang="en-GB" sz="3600" dirty="0"/>
              <a:t>Thoughts:</a:t>
            </a:r>
          </a:p>
        </p:txBody>
      </p:sp>
      <p:sp>
        <p:nvSpPr>
          <p:cNvPr id="3" name="Content Placeholder 2">
            <a:extLst>
              <a:ext uri="{FF2B5EF4-FFF2-40B4-BE49-F238E27FC236}">
                <a16:creationId xmlns:a16="http://schemas.microsoft.com/office/drawing/2014/main" id="{62C168B2-3BDD-408C-A4B5-207FD8E10092}"/>
              </a:ext>
            </a:extLst>
          </p:cNvPr>
          <p:cNvSpPr>
            <a:spLocks noGrp="1"/>
          </p:cNvSpPr>
          <p:nvPr>
            <p:ph sz="half" idx="1"/>
          </p:nvPr>
        </p:nvSpPr>
        <p:spPr>
          <a:xfrm>
            <a:off x="838200" y="958625"/>
            <a:ext cx="5181600" cy="5218338"/>
          </a:xfrm>
        </p:spPr>
        <p:txBody>
          <a:bodyPr/>
          <a:lstStyle/>
          <a:p>
            <a:r>
              <a:rPr lang="en-GB" dirty="0"/>
              <a:t>Challenge in getting all our linked agency systems up and running </a:t>
            </a:r>
          </a:p>
          <a:p>
            <a:r>
              <a:rPr lang="en-GB" dirty="0"/>
              <a:t>Increased levels of vulnerability in relation to CE</a:t>
            </a:r>
          </a:p>
          <a:p>
            <a:r>
              <a:rPr lang="en-GB" dirty="0"/>
              <a:t>Impact of increased social media exposure</a:t>
            </a:r>
          </a:p>
          <a:p>
            <a:r>
              <a:rPr lang="en-GB" dirty="0"/>
              <a:t>Potential increase in looked after children</a:t>
            </a:r>
          </a:p>
          <a:p>
            <a:r>
              <a:rPr lang="en-GB" dirty="0"/>
              <a:t>Impact on the BAME community </a:t>
            </a:r>
          </a:p>
        </p:txBody>
      </p:sp>
      <p:sp>
        <p:nvSpPr>
          <p:cNvPr id="4" name="Content Placeholder 3">
            <a:extLst>
              <a:ext uri="{FF2B5EF4-FFF2-40B4-BE49-F238E27FC236}">
                <a16:creationId xmlns:a16="http://schemas.microsoft.com/office/drawing/2014/main" id="{60FE3EA1-07E5-4D90-902E-98AE01AD779E}"/>
              </a:ext>
            </a:extLst>
          </p:cNvPr>
          <p:cNvSpPr>
            <a:spLocks noGrp="1"/>
          </p:cNvSpPr>
          <p:nvPr>
            <p:ph sz="half" idx="2"/>
          </p:nvPr>
        </p:nvSpPr>
        <p:spPr>
          <a:xfrm>
            <a:off x="6172200" y="691376"/>
            <a:ext cx="5181600" cy="5485587"/>
          </a:xfrm>
        </p:spPr>
        <p:txBody>
          <a:bodyPr/>
          <a:lstStyle/>
          <a:p>
            <a:r>
              <a:rPr lang="en-GB" dirty="0"/>
              <a:t>Need for increased resources</a:t>
            </a:r>
          </a:p>
          <a:p>
            <a:r>
              <a:rPr lang="en-GB" dirty="0"/>
              <a:t>Need for strategic planning </a:t>
            </a:r>
          </a:p>
          <a:p>
            <a:r>
              <a:rPr lang="en-GB" dirty="0"/>
              <a:t>Build in responses as a part of progress monitoring </a:t>
            </a:r>
          </a:p>
          <a:p>
            <a:r>
              <a:rPr lang="en-GB" dirty="0"/>
              <a:t>Impact on youth employment</a:t>
            </a:r>
          </a:p>
          <a:p>
            <a:r>
              <a:rPr lang="en-GB" dirty="0"/>
              <a:t>Impact on FE / HE settings</a:t>
            </a:r>
          </a:p>
        </p:txBody>
      </p:sp>
    </p:spTree>
    <p:extLst>
      <p:ext uri="{BB962C8B-B14F-4D97-AF65-F5344CB8AC3E}">
        <p14:creationId xmlns:p14="http://schemas.microsoft.com/office/powerpoint/2010/main" val="652637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DFBCE-0D3B-446F-A392-7E0BE529111E}"/>
              </a:ext>
            </a:extLst>
          </p:cNvPr>
          <p:cNvSpPr>
            <a:spLocks noGrp="1"/>
          </p:cNvSpPr>
          <p:nvPr>
            <p:ph type="title"/>
          </p:nvPr>
        </p:nvSpPr>
        <p:spPr>
          <a:xfrm>
            <a:off x="2849561" y="167268"/>
            <a:ext cx="7532223" cy="557562"/>
          </a:xfrm>
        </p:spPr>
        <p:txBody>
          <a:bodyPr>
            <a:normAutofit fontScale="90000"/>
          </a:bodyPr>
          <a:lstStyle/>
          <a:p>
            <a:r>
              <a:rPr lang="en-GB" sz="3600" dirty="0">
                <a:latin typeface="Ebrima" panose="02000000000000000000" pitchFamily="2" charset="0"/>
                <a:ea typeface="Ebrima" panose="02000000000000000000" pitchFamily="2" charset="0"/>
                <a:cs typeface="Ebrima" panose="02000000000000000000" pitchFamily="2" charset="0"/>
              </a:rPr>
              <a:t>Research on the go / other info…..</a:t>
            </a:r>
          </a:p>
        </p:txBody>
      </p:sp>
      <p:pic>
        <p:nvPicPr>
          <p:cNvPr id="10" name="Picture 9">
            <a:extLst>
              <a:ext uri="{FF2B5EF4-FFF2-40B4-BE49-F238E27FC236}">
                <a16:creationId xmlns:a16="http://schemas.microsoft.com/office/drawing/2014/main" id="{A78E7B9B-C1BF-4CBC-A119-D63D36F199D5}"/>
              </a:ext>
            </a:extLst>
          </p:cNvPr>
          <p:cNvPicPr>
            <a:picLocks noChangeAspect="1"/>
          </p:cNvPicPr>
          <p:nvPr/>
        </p:nvPicPr>
        <p:blipFill rotWithShape="1">
          <a:blip r:embed="rId3"/>
          <a:srcRect l="22985" r="50442" b="1"/>
          <a:stretch/>
        </p:blipFill>
        <p:spPr>
          <a:xfrm>
            <a:off x="20" y="10"/>
            <a:ext cx="2734036" cy="6867719"/>
          </a:xfrm>
          <a:custGeom>
            <a:avLst/>
            <a:gdLst/>
            <a:ahLst/>
            <a:cxnLst/>
            <a:rect l="l" t="t" r="r" b="b"/>
            <a:pathLst>
              <a:path w="2734056" h="6858000">
                <a:moveTo>
                  <a:pt x="0" y="0"/>
                </a:moveTo>
                <a:lnTo>
                  <a:pt x="1674254" y="0"/>
                </a:lnTo>
                <a:lnTo>
                  <a:pt x="2734056" y="6850199"/>
                </a:lnTo>
                <a:lnTo>
                  <a:pt x="2734056" y="6858000"/>
                </a:lnTo>
                <a:lnTo>
                  <a:pt x="461457" y="6858000"/>
                </a:lnTo>
                <a:lnTo>
                  <a:pt x="0" y="4134118"/>
                </a:lnTo>
                <a:close/>
              </a:path>
            </a:pathLst>
          </a:custGeom>
        </p:spPr>
      </p:pic>
      <p:sp>
        <p:nvSpPr>
          <p:cNvPr id="3" name="Content Placeholder 2">
            <a:extLst>
              <a:ext uri="{FF2B5EF4-FFF2-40B4-BE49-F238E27FC236}">
                <a16:creationId xmlns:a16="http://schemas.microsoft.com/office/drawing/2014/main" id="{15C6D0AE-4292-4C65-862D-43FF0462FFE6}"/>
              </a:ext>
            </a:extLst>
          </p:cNvPr>
          <p:cNvSpPr>
            <a:spLocks noGrp="1"/>
          </p:cNvSpPr>
          <p:nvPr>
            <p:ph idx="1"/>
          </p:nvPr>
        </p:nvSpPr>
        <p:spPr>
          <a:xfrm>
            <a:off x="1070517" y="724830"/>
            <a:ext cx="10749776" cy="5965901"/>
          </a:xfrm>
        </p:spPr>
        <p:txBody>
          <a:bodyPr>
            <a:normAutofit fontScale="92500" lnSpcReduction="10000"/>
          </a:bodyPr>
          <a:lstStyle/>
          <a:p>
            <a:pPr marL="0" indent="0">
              <a:buNone/>
            </a:pPr>
            <a:r>
              <a:rPr lang="en-GB" sz="1800" dirty="0">
                <a:solidFill>
                  <a:srgbClr val="FF0000"/>
                </a:solidFill>
                <a:effectLst/>
                <a:latin typeface="Calibri" panose="020F050202020403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pPr marL="0" lvl="0" indent="0">
              <a:buNone/>
            </a:pPr>
            <a:r>
              <a:rPr lang="en-GB" sz="2600" u="sng" dirty="0">
                <a:solidFill>
                  <a:schemeClr val="tx1"/>
                </a:solidFill>
                <a:effectLst/>
                <a:latin typeface="Ebrima" panose="02000000000000000000" pitchFamily="2" charset="0"/>
                <a:ea typeface="Ebrima" panose="02000000000000000000" pitchFamily="2" charset="0"/>
                <a:cs typeface="Ebrima" panose="02000000000000000000" pitchFamily="2" charset="0"/>
                <a:hlinkClick r:id="rId4">
                  <a:extLst>
                    <a:ext uri="{A12FA001-AC4F-418D-AE19-62706E023703}">
                      <ahyp:hlinkClr xmlns:ahyp="http://schemas.microsoft.com/office/drawing/2018/hyperlinkcolor" val="tx"/>
                    </a:ext>
                  </a:extLst>
                </a:hlinkClick>
              </a:rPr>
              <a:t>https://www.mentalhealth.org.uk/publications/impacts-lockdown-mental-health-children-and-young-people</a:t>
            </a:r>
            <a:r>
              <a:rPr lang="en-GB" sz="2600" dirty="0">
                <a:solidFill>
                  <a:schemeClr val="tx1"/>
                </a:solidFill>
                <a:effectLst/>
                <a:latin typeface="Ebrima" panose="02000000000000000000" pitchFamily="2" charset="0"/>
                <a:ea typeface="Ebrima" panose="02000000000000000000" pitchFamily="2" charset="0"/>
                <a:cs typeface="Ebrima" panose="02000000000000000000" pitchFamily="2" charset="0"/>
              </a:rPr>
              <a:t> </a:t>
            </a:r>
          </a:p>
          <a:p>
            <a:pPr marL="0" lvl="0" indent="0">
              <a:buNone/>
            </a:pPr>
            <a:r>
              <a:rPr lang="en-GB" sz="2600" u="sng" dirty="0">
                <a:solidFill>
                  <a:schemeClr val="tx1"/>
                </a:solidFill>
                <a:effectLst/>
                <a:latin typeface="Ebrima" panose="02000000000000000000" pitchFamily="2" charset="0"/>
                <a:ea typeface="Ebrima" panose="02000000000000000000" pitchFamily="2" charset="0"/>
                <a:cs typeface="Ebrima" panose="02000000000000000000" pitchFamily="2" charset="0"/>
                <a:hlinkClick r:id="rId5">
                  <a:extLst>
                    <a:ext uri="{A12FA001-AC4F-418D-AE19-62706E023703}">
                      <ahyp:hlinkClr xmlns:ahyp="http://schemas.microsoft.com/office/drawing/2018/hyperlinkcolor" val="tx"/>
                    </a:ext>
                  </a:extLst>
                </a:hlinkClick>
              </a:rPr>
              <a:t>https://www.ukri.org/research/coronavirus/researching-the-impacts-of-coronavirus/childrens-education-during-lockdown/</a:t>
            </a:r>
            <a:endParaRPr lang="en-GB" sz="2600" dirty="0">
              <a:solidFill>
                <a:schemeClr val="tx1"/>
              </a:solidFill>
              <a:effectLst/>
              <a:latin typeface="Ebrima" panose="02000000000000000000" pitchFamily="2" charset="0"/>
              <a:ea typeface="Ebrima" panose="02000000000000000000" pitchFamily="2" charset="0"/>
              <a:cs typeface="Ebrima" panose="02000000000000000000" pitchFamily="2" charset="0"/>
            </a:endParaRPr>
          </a:p>
          <a:p>
            <a:r>
              <a:rPr lang="en-GB" sz="2600" b="1" dirty="0">
                <a:solidFill>
                  <a:schemeClr val="tx1"/>
                </a:solidFill>
                <a:effectLst/>
                <a:latin typeface="Ebrima" panose="02000000000000000000" pitchFamily="2" charset="0"/>
                <a:ea typeface="Ebrima" panose="02000000000000000000" pitchFamily="2" charset="0"/>
                <a:cs typeface="Ebrima" panose="02000000000000000000" pitchFamily="2" charset="0"/>
              </a:rPr>
              <a:t>Eighteen month studies started in July 2020:</a:t>
            </a:r>
          </a:p>
          <a:p>
            <a:pPr marL="0" lvl="0" indent="0">
              <a:buNone/>
            </a:pPr>
            <a:r>
              <a:rPr lang="en-GB" sz="2600" u="sng" dirty="0">
                <a:solidFill>
                  <a:schemeClr val="tx1"/>
                </a:solidFill>
                <a:effectLst/>
                <a:latin typeface="Ebrima" panose="02000000000000000000" pitchFamily="2" charset="0"/>
                <a:ea typeface="Ebrima" panose="02000000000000000000" pitchFamily="2" charset="0"/>
                <a:cs typeface="Ebrima" panose="02000000000000000000" pitchFamily="2" charset="0"/>
                <a:hlinkClick r:id="rId6">
                  <a:extLst>
                    <a:ext uri="{A12FA001-AC4F-418D-AE19-62706E023703}">
                      <ahyp:hlinkClr xmlns:ahyp="http://schemas.microsoft.com/office/drawing/2018/hyperlinkcolor" val="tx"/>
                    </a:ext>
                  </a:extLst>
                </a:hlinkClick>
              </a:rPr>
              <a:t>https://www.brookes.ac.uk/about-brookes/news/impact-of-lockdown-on-young-children-is-studied-by-psychologists/</a:t>
            </a:r>
            <a:endParaRPr lang="en-GB" sz="2600" dirty="0">
              <a:solidFill>
                <a:schemeClr val="tx1"/>
              </a:solidFill>
              <a:effectLst/>
              <a:latin typeface="Ebrima" panose="02000000000000000000" pitchFamily="2" charset="0"/>
              <a:ea typeface="Ebrima" panose="02000000000000000000" pitchFamily="2" charset="0"/>
              <a:cs typeface="Ebrima" panose="02000000000000000000" pitchFamily="2" charset="0"/>
            </a:endParaRPr>
          </a:p>
          <a:p>
            <a:pPr marL="0" lvl="0" indent="0">
              <a:buNone/>
            </a:pPr>
            <a:r>
              <a:rPr lang="en-GB" sz="2600" u="sng" dirty="0">
                <a:solidFill>
                  <a:schemeClr val="tx1"/>
                </a:solidFill>
                <a:effectLst/>
                <a:latin typeface="Ebrima" panose="02000000000000000000" pitchFamily="2" charset="0"/>
                <a:ea typeface="Ebrima" panose="02000000000000000000" pitchFamily="2" charset="0"/>
                <a:cs typeface="Ebrima" panose="02000000000000000000" pitchFamily="2" charset="0"/>
                <a:hlinkClick r:id="rId7">
                  <a:extLst>
                    <a:ext uri="{A12FA001-AC4F-418D-AE19-62706E023703}">
                      <ahyp:hlinkClr xmlns:ahyp="http://schemas.microsoft.com/office/drawing/2018/hyperlinkcolor" val="tx"/>
                    </a:ext>
                  </a:extLst>
                </a:hlinkClick>
              </a:rPr>
              <a:t>https://www.ox.ac.uk/news/2020-08-19-study-finds-significant-increase-child-parent-violence-lockdown</a:t>
            </a:r>
            <a:endParaRPr lang="en-GB" sz="2600" dirty="0">
              <a:solidFill>
                <a:schemeClr val="tx1"/>
              </a:solidFill>
              <a:effectLst/>
              <a:latin typeface="Ebrima" panose="02000000000000000000" pitchFamily="2" charset="0"/>
              <a:ea typeface="Ebrima" panose="02000000000000000000" pitchFamily="2" charset="0"/>
              <a:cs typeface="Ebrima" panose="02000000000000000000" pitchFamily="2" charset="0"/>
            </a:endParaRPr>
          </a:p>
          <a:p>
            <a:pPr marL="0" indent="0">
              <a:buNone/>
            </a:pPr>
            <a:r>
              <a:rPr lang="en-GB" sz="2600" u="sng" dirty="0">
                <a:solidFill>
                  <a:schemeClr val="tx1"/>
                </a:solidFill>
                <a:effectLst/>
                <a:latin typeface="Ebrima" panose="02000000000000000000" pitchFamily="2" charset="0"/>
                <a:ea typeface="Ebrima" panose="02000000000000000000" pitchFamily="2" charset="0"/>
                <a:cs typeface="Ebrima" panose="02000000000000000000" pitchFamily="2" charset="0"/>
                <a:hlinkClick r:id="rId8">
                  <a:extLst>
                    <a:ext uri="{A12FA001-AC4F-418D-AE19-62706E023703}">
                      <ahyp:hlinkClr xmlns:ahyp="http://schemas.microsoft.com/office/drawing/2018/hyperlinkcolor" val="tx"/>
                    </a:ext>
                  </a:extLst>
                </a:hlinkClick>
              </a:rPr>
              <a:t>https://learning.nspcc.org.uk/research-resources/2020/social-isolation-risk-child-abuse-during-and-after-coronavirus-pandemic</a:t>
            </a:r>
            <a:endParaRPr lang="en-GB" sz="2600" dirty="0">
              <a:solidFill>
                <a:schemeClr val="tx1"/>
              </a:solidFill>
              <a:effectLst/>
              <a:latin typeface="Ebrima" panose="02000000000000000000" pitchFamily="2" charset="0"/>
              <a:ea typeface="Ebrima" panose="02000000000000000000" pitchFamily="2" charset="0"/>
              <a:cs typeface="Ebrima" panose="02000000000000000000" pitchFamily="2" charset="0"/>
            </a:endParaRPr>
          </a:p>
          <a:p>
            <a:pPr marL="0" indent="0">
              <a:buNone/>
            </a:pPr>
            <a:r>
              <a:rPr lang="en-GB" sz="2600" dirty="0">
                <a:solidFill>
                  <a:schemeClr val="tx1"/>
                </a:solidFill>
                <a:latin typeface="Ebrima" panose="02000000000000000000" pitchFamily="2" charset="0"/>
                <a:ea typeface="Ebrima" panose="02000000000000000000" pitchFamily="2" charset="0"/>
                <a:cs typeface="Ebrima" panose="02000000000000000000" pitchFamily="2" charset="0"/>
                <a:hlinkClick r:id="rId9">
                  <a:extLst>
                    <a:ext uri="{A12FA001-AC4F-418D-AE19-62706E023703}">
                      <ahyp:hlinkClr xmlns:ahyp="http://schemas.microsoft.com/office/drawing/2018/hyperlinkcolor" val="tx"/>
                    </a:ext>
                  </a:extLst>
                </a:hlinkClick>
              </a:rPr>
              <a:t>https://blog.ons.gov.uk/2020/10/22/mental-health-of-children-and-young-people-in-the-pandemic/</a:t>
            </a:r>
            <a:endParaRPr lang="en-GB" sz="2600" dirty="0">
              <a:solidFill>
                <a:schemeClr val="tx1"/>
              </a:solidFill>
              <a:latin typeface="Ebrima" panose="02000000000000000000" pitchFamily="2" charset="0"/>
              <a:ea typeface="Ebrima" panose="02000000000000000000" pitchFamily="2" charset="0"/>
              <a:cs typeface="Ebrima" panose="02000000000000000000" pitchFamily="2" charset="0"/>
            </a:endParaRPr>
          </a:p>
          <a:p>
            <a:pPr marL="0" indent="0">
              <a:buNone/>
            </a:pPr>
            <a:r>
              <a:rPr lang="en-GB" sz="2600" dirty="0">
                <a:solidFill>
                  <a:schemeClr val="tx1"/>
                </a:solidFill>
                <a:latin typeface="Ebrima" panose="02000000000000000000" pitchFamily="2" charset="0"/>
                <a:ea typeface="Ebrima" panose="02000000000000000000" pitchFamily="2" charset="0"/>
                <a:cs typeface="Ebrima" panose="02000000000000000000" pitchFamily="2" charset="0"/>
                <a:hlinkClick r:id="rId10"/>
              </a:rPr>
              <a:t>https://digital.nhs.uk/data-and-information/publications/statistical/mental-health-of-children-and-young-people-in-england/2020-wave-1-follow-up</a:t>
            </a:r>
            <a:endParaRPr lang="en-GB" sz="2600" dirty="0">
              <a:solidFill>
                <a:schemeClr val="tx1"/>
              </a:solidFill>
              <a:latin typeface="Ebrima" panose="02000000000000000000" pitchFamily="2" charset="0"/>
              <a:ea typeface="Ebrima" panose="02000000000000000000" pitchFamily="2" charset="0"/>
              <a:cs typeface="Ebrima" panose="02000000000000000000" pitchFamily="2" charset="0"/>
            </a:endParaRPr>
          </a:p>
          <a:p>
            <a:pPr marL="0" indent="0">
              <a:buNone/>
            </a:pPr>
            <a:endParaRPr lang="en-GB" sz="2600" dirty="0">
              <a:solidFill>
                <a:schemeClr val="tx1"/>
              </a:solidFill>
              <a:latin typeface="Ebrima" panose="02000000000000000000" pitchFamily="2" charset="0"/>
              <a:ea typeface="Ebrima" panose="02000000000000000000" pitchFamily="2" charset="0"/>
              <a:cs typeface="Ebrima" panose="02000000000000000000" pitchFamily="2" charset="0"/>
            </a:endParaRPr>
          </a:p>
          <a:p>
            <a:pPr marL="0" indent="0">
              <a:buNone/>
            </a:pPr>
            <a:endParaRPr lang="en-GB" dirty="0"/>
          </a:p>
          <a:p>
            <a:pPr marL="0" indent="0">
              <a:buNone/>
            </a:pPr>
            <a:endParaRPr lang="en-GB" dirty="0"/>
          </a:p>
          <a:p>
            <a:pPr>
              <a:buFont typeface="Arial" panose="020B0604020202020204" pitchFamily="34" charset="0"/>
              <a:buChar char="•"/>
            </a:pPr>
            <a:endParaRPr lang="en-GB" dirty="0"/>
          </a:p>
          <a:p>
            <a:pPr marL="0" indent="0">
              <a:buNone/>
            </a:pPr>
            <a:endParaRPr lang="en-GB" dirty="0"/>
          </a:p>
        </p:txBody>
      </p:sp>
    </p:spTree>
    <p:extLst>
      <p:ext uri="{BB962C8B-B14F-4D97-AF65-F5344CB8AC3E}">
        <p14:creationId xmlns:p14="http://schemas.microsoft.com/office/powerpoint/2010/main" val="3539908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BD94838-EBC4-41A7-B3F9-EAE477B6F879}"/>
              </a:ext>
            </a:extLst>
          </p:cNvPr>
          <p:cNvSpPr>
            <a:spLocks noGrp="1"/>
          </p:cNvSpPr>
          <p:nvPr>
            <p:ph type="title"/>
          </p:nvPr>
        </p:nvSpPr>
        <p:spPr>
          <a:xfrm>
            <a:off x="3027924" y="89210"/>
            <a:ext cx="5754696" cy="1048214"/>
          </a:xfrm>
        </p:spPr>
        <p:txBody>
          <a:bodyPr>
            <a:normAutofit/>
          </a:bodyPr>
          <a:lstStyle/>
          <a:p>
            <a:pPr algn="ctr"/>
            <a:r>
              <a:rPr lang="en-GB" sz="3600" dirty="0">
                <a:solidFill>
                  <a:schemeClr val="tx2"/>
                </a:solidFill>
              </a:rPr>
              <a:t>What next?</a:t>
            </a:r>
          </a:p>
        </p:txBody>
      </p:sp>
      <p:grpSp>
        <p:nvGrpSpPr>
          <p:cNvPr id="10" name="Group 9">
            <a:extLst>
              <a:ext uri="{FF2B5EF4-FFF2-40B4-BE49-F238E27FC236}">
                <a16:creationId xmlns:a16="http://schemas.microsoft.com/office/drawing/2014/main" id="{05545017-2445-4AB3-95A6-48F17C80261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11" name="Freeform: Shape 10">
              <a:extLst>
                <a:ext uri="{FF2B5EF4-FFF2-40B4-BE49-F238E27FC236}">
                  <a16:creationId xmlns:a16="http://schemas.microsoft.com/office/drawing/2014/main" id="{F3B5D580-007D-4215-A10B-C8CF12EE02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24228C19-035F-4E8E-BAFD-56EC684B6F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C10D7C81-A1BE-4720-A66D-AEF9A11A5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BF18FEE-BE44-4F4A-AA4E-EC795CB0B9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id="{7668DE69-5DFC-496C-8AB5-0B0AD974FA85}"/>
              </a:ext>
            </a:extLst>
          </p:cNvPr>
          <p:cNvSpPr>
            <a:spLocks noGrp="1"/>
          </p:cNvSpPr>
          <p:nvPr>
            <p:ph idx="1"/>
          </p:nvPr>
        </p:nvSpPr>
        <p:spPr>
          <a:xfrm>
            <a:off x="1495930" y="1056673"/>
            <a:ext cx="9869213" cy="5500243"/>
          </a:xfrm>
        </p:spPr>
        <p:txBody>
          <a:bodyPr anchor="t">
            <a:normAutofit/>
          </a:bodyPr>
          <a:lstStyle/>
          <a:p>
            <a:r>
              <a:rPr lang="en-GB" sz="2400" dirty="0">
                <a:solidFill>
                  <a:schemeClr val="tx2"/>
                </a:solidFill>
              </a:rPr>
              <a:t>A lot to think about? Need to plan……</a:t>
            </a:r>
          </a:p>
          <a:p>
            <a:r>
              <a:rPr lang="en-GB" sz="2400" dirty="0">
                <a:solidFill>
                  <a:schemeClr val="tx2"/>
                </a:solidFill>
              </a:rPr>
              <a:t>Are you confident in the short term , medium term?</a:t>
            </a:r>
          </a:p>
          <a:p>
            <a:r>
              <a:rPr lang="en-GB" sz="2400" dirty="0">
                <a:solidFill>
                  <a:schemeClr val="tx2"/>
                </a:solidFill>
              </a:rPr>
              <a:t>Do you have clear views at the moment of the impact(s) / interventions/ potential issues  for vulnerable young people at home , in school , with mentors, online learning, emotional health, in broader society?</a:t>
            </a:r>
          </a:p>
          <a:p>
            <a:r>
              <a:rPr lang="en-GB" sz="2400" dirty="0">
                <a:solidFill>
                  <a:schemeClr val="tx2"/>
                </a:solidFill>
              </a:rPr>
              <a:t>Do you have clear links and input to senior leadership processes in relation to COVID-19 19 and the longer term strategic planning which will be necessary for the service ?</a:t>
            </a:r>
          </a:p>
          <a:p>
            <a:r>
              <a:rPr lang="en-GB" sz="2400" dirty="0">
                <a:solidFill>
                  <a:schemeClr val="tx2"/>
                </a:solidFill>
              </a:rPr>
              <a:t>Is your RI supportive and informed? </a:t>
            </a:r>
          </a:p>
          <a:p>
            <a:r>
              <a:rPr lang="en-GB" sz="2400" dirty="0">
                <a:solidFill>
                  <a:schemeClr val="tx2"/>
                </a:solidFill>
              </a:rPr>
              <a:t>Hopefully, we will start to feel the impact of the vaccination roll out as this next year develops This is an evolving situation and we will need to continue responding</a:t>
            </a:r>
          </a:p>
        </p:txBody>
      </p:sp>
      <p:grpSp>
        <p:nvGrpSpPr>
          <p:cNvPr id="16" name="Group 15">
            <a:extLst>
              <a:ext uri="{FF2B5EF4-FFF2-40B4-BE49-F238E27FC236}">
                <a16:creationId xmlns:a16="http://schemas.microsoft.com/office/drawing/2014/main" id="{06B7259D-F2AD-42FE-B984-6D1D74321C5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4" y="3658536"/>
            <a:ext cx="3655725" cy="2743201"/>
            <a:chOff x="-305" y="-1"/>
            <a:chExt cx="3832880" cy="2876136"/>
          </a:xfrm>
        </p:grpSpPr>
        <p:sp>
          <p:nvSpPr>
            <p:cNvPr id="17" name="Freeform: Shape 16">
              <a:extLst>
                <a:ext uri="{FF2B5EF4-FFF2-40B4-BE49-F238E27FC236}">
                  <a16:creationId xmlns:a16="http://schemas.microsoft.com/office/drawing/2014/main" id="{9E5C38C6-2516-45D1-ADFC-3F59F8E34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6C274C95-E7A7-401D-A8F5-FFF5EB929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61D598C3-55D0-44FB-8766-A89B34B317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9EBC5C7-E54F-42F3-93F0-75AAC99FF9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965150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561AEE4-4E38-4BAC-976D-E0DE523FC5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F0BC676B-D19A-44DB-910A-0C0E6D4339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4431" y="3985"/>
            <a:ext cx="9772765" cy="6858000"/>
            <a:chOff x="1303402" y="3985"/>
            <a:chExt cx="9772765" cy="6858000"/>
          </a:xfrm>
        </p:grpSpPr>
        <p:sp>
          <p:nvSpPr>
            <p:cNvPr id="13" name="Freeform: Shape 12">
              <a:extLst>
                <a:ext uri="{FF2B5EF4-FFF2-40B4-BE49-F238E27FC236}">
                  <a16:creationId xmlns:a16="http://schemas.microsoft.com/office/drawing/2014/main" id="{999AA485-A13F-4455-814E-C116AD7E0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9C90D55F-0AFB-45E5-8815-A4701774C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D476B6C1-4A41-48E6-8540-FC48FCD769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3347F445-D2CA-4FEB-AB8E-7A47AB57C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12F1B3D8-301E-4A54-9284-EB14E905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CE4B9C67-860A-4569-AC84-3ADE433D1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1175B763-A6E6-4AD1-9138-9B1164A7A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2042B53C-AFF0-4C29-914D-9BB80FC4BBA3}"/>
              </a:ext>
            </a:extLst>
          </p:cNvPr>
          <p:cNvSpPr>
            <a:spLocks noGrp="1"/>
          </p:cNvSpPr>
          <p:nvPr>
            <p:ph type="title"/>
          </p:nvPr>
        </p:nvSpPr>
        <p:spPr>
          <a:xfrm>
            <a:off x="3033466" y="991261"/>
            <a:ext cx="5754696" cy="1837349"/>
          </a:xfrm>
        </p:spPr>
        <p:txBody>
          <a:bodyPr anchor="ctr">
            <a:normAutofit/>
          </a:bodyPr>
          <a:lstStyle/>
          <a:p>
            <a:pPr algn="ctr"/>
            <a:r>
              <a:rPr lang="en-GB" sz="3600" dirty="0">
                <a:solidFill>
                  <a:schemeClr val="tx2"/>
                </a:solidFill>
              </a:rPr>
              <a:t>Looking forward- pandemic to endemic……</a:t>
            </a:r>
          </a:p>
        </p:txBody>
      </p:sp>
      <p:sp>
        <p:nvSpPr>
          <p:cNvPr id="3" name="Content Placeholder 2">
            <a:extLst>
              <a:ext uri="{FF2B5EF4-FFF2-40B4-BE49-F238E27FC236}">
                <a16:creationId xmlns:a16="http://schemas.microsoft.com/office/drawing/2014/main" id="{585F48B5-8970-4977-A129-6CD05A287E1B}"/>
              </a:ext>
            </a:extLst>
          </p:cNvPr>
          <p:cNvSpPr>
            <a:spLocks noGrp="1"/>
          </p:cNvSpPr>
          <p:nvPr>
            <p:ph idx="1"/>
          </p:nvPr>
        </p:nvSpPr>
        <p:spPr>
          <a:xfrm>
            <a:off x="3055954" y="2979336"/>
            <a:ext cx="5709721" cy="1168918"/>
          </a:xfrm>
        </p:spPr>
        <p:txBody>
          <a:bodyPr anchor="t">
            <a:normAutofit/>
          </a:bodyPr>
          <a:lstStyle/>
          <a:p>
            <a:r>
              <a:rPr lang="en-GB" dirty="0">
                <a:solidFill>
                  <a:schemeClr val="tx2"/>
                </a:solidFill>
              </a:rPr>
              <a:t>Managing from now on ……</a:t>
            </a:r>
          </a:p>
        </p:txBody>
      </p:sp>
    </p:spTree>
    <p:extLst>
      <p:ext uri="{BB962C8B-B14F-4D97-AF65-F5344CB8AC3E}">
        <p14:creationId xmlns:p14="http://schemas.microsoft.com/office/powerpoint/2010/main" val="3516661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70A5D-906A-440B-B6BC-00CB19409FF9}"/>
              </a:ext>
            </a:extLst>
          </p:cNvPr>
          <p:cNvSpPr>
            <a:spLocks noGrp="1"/>
          </p:cNvSpPr>
          <p:nvPr>
            <p:ph type="title"/>
          </p:nvPr>
        </p:nvSpPr>
        <p:spPr>
          <a:xfrm>
            <a:off x="838200" y="223025"/>
            <a:ext cx="10515600" cy="970156"/>
          </a:xfrm>
        </p:spPr>
        <p:txBody>
          <a:bodyPr>
            <a:normAutofit fontScale="90000"/>
          </a:bodyPr>
          <a:lstStyle/>
          <a:p>
            <a:r>
              <a:rPr lang="en-GB" sz="3600" dirty="0"/>
              <a:t>An endemic virus</a:t>
            </a:r>
            <a:r>
              <a:rPr lang="en-GB" dirty="0"/>
              <a:t>………………….</a:t>
            </a:r>
            <a:r>
              <a:rPr lang="en-GB" sz="3600" dirty="0"/>
              <a:t>what does this mean for us?</a:t>
            </a:r>
          </a:p>
        </p:txBody>
      </p:sp>
      <p:sp>
        <p:nvSpPr>
          <p:cNvPr id="3" name="Content Placeholder 2">
            <a:extLst>
              <a:ext uri="{FF2B5EF4-FFF2-40B4-BE49-F238E27FC236}">
                <a16:creationId xmlns:a16="http://schemas.microsoft.com/office/drawing/2014/main" id="{61DCBB20-D267-43F0-A7E5-3388BDCADDC1}"/>
              </a:ext>
            </a:extLst>
          </p:cNvPr>
          <p:cNvSpPr>
            <a:spLocks noGrp="1"/>
          </p:cNvSpPr>
          <p:nvPr>
            <p:ph idx="1"/>
          </p:nvPr>
        </p:nvSpPr>
        <p:spPr>
          <a:xfrm>
            <a:off x="838200" y="1092820"/>
            <a:ext cx="10515600" cy="5084143"/>
          </a:xfrm>
        </p:spPr>
        <p:txBody>
          <a:bodyPr>
            <a:normAutofit/>
          </a:bodyPr>
          <a:lstStyle/>
          <a:p>
            <a:r>
              <a:rPr lang="en-GB" sz="2400" dirty="0"/>
              <a:t>Def: </a:t>
            </a:r>
            <a:r>
              <a:rPr lang="en-US" sz="2400" b="0" i="0" dirty="0">
                <a:solidFill>
                  <a:srgbClr val="202124"/>
                </a:solidFill>
                <a:effectLst/>
              </a:rPr>
              <a:t>regularly found among particular people or in a certain area</a:t>
            </a:r>
          </a:p>
          <a:p>
            <a:r>
              <a:rPr lang="en-US" sz="2400" dirty="0">
                <a:solidFill>
                  <a:srgbClr val="202124"/>
                </a:solidFill>
              </a:rPr>
              <a:t>Largely predictable when it is a disease e.g. influenza</a:t>
            </a:r>
          </a:p>
          <a:p>
            <a:r>
              <a:rPr lang="en-US" sz="2400" dirty="0">
                <a:solidFill>
                  <a:srgbClr val="202124"/>
                </a:solidFill>
              </a:rPr>
              <a:t>Coronavirus-will </a:t>
            </a:r>
            <a:r>
              <a:rPr lang="en-US" sz="2400" b="0" i="0" dirty="0">
                <a:solidFill>
                  <a:srgbClr val="202124"/>
                </a:solidFill>
                <a:effectLst/>
              </a:rPr>
              <a:t>continue to mutate as it reproduces in human cells, especially in areas of more intense transmission, hence the need for an influenza type response- likely annually</a:t>
            </a:r>
          </a:p>
          <a:p>
            <a:r>
              <a:rPr lang="en-US" sz="2400" b="0" i="0" dirty="0">
                <a:solidFill>
                  <a:srgbClr val="383838"/>
                </a:solidFill>
                <a:effectLst/>
              </a:rPr>
              <a:t>We don’t yet know how long immunity from infection from COVID-19 will last, or how good vaccines will be at protecting people. But other coronaviruses that are endemic in the human population, such as those that cause colds, only confer temporary immunity of about one year.</a:t>
            </a:r>
          </a:p>
          <a:p>
            <a:r>
              <a:rPr lang="en-US" sz="2400" dirty="0">
                <a:solidFill>
                  <a:srgbClr val="383838"/>
                </a:solidFill>
              </a:rPr>
              <a:t>This is a new virus and a new illness- there is still much to learn , but also a lot which lines up with what we know about endemic illnesses</a:t>
            </a:r>
          </a:p>
          <a:p>
            <a:r>
              <a:rPr lang="en-US" sz="2400" dirty="0">
                <a:solidFill>
                  <a:srgbClr val="383838"/>
                </a:solidFill>
              </a:rPr>
              <a:t>Will need a global approach.</a:t>
            </a:r>
          </a:p>
          <a:p>
            <a:endParaRPr lang="en-GB" sz="2400" dirty="0"/>
          </a:p>
        </p:txBody>
      </p:sp>
    </p:spTree>
    <p:extLst>
      <p:ext uri="{BB962C8B-B14F-4D97-AF65-F5344CB8AC3E}">
        <p14:creationId xmlns:p14="http://schemas.microsoft.com/office/powerpoint/2010/main" val="185546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86EAF8E-70AE-48BE-B343-844AA4FF781D}"/>
              </a:ext>
            </a:extLst>
          </p:cNvPr>
          <p:cNvSpPr>
            <a:spLocks noGrp="1"/>
          </p:cNvSpPr>
          <p:nvPr>
            <p:ph type="title"/>
          </p:nvPr>
        </p:nvSpPr>
        <p:spPr>
          <a:xfrm>
            <a:off x="3027924" y="312234"/>
            <a:ext cx="5754696" cy="769434"/>
          </a:xfrm>
        </p:spPr>
        <p:txBody>
          <a:bodyPr>
            <a:normAutofit/>
          </a:bodyPr>
          <a:lstStyle/>
          <a:p>
            <a:pPr algn="ctr"/>
            <a:r>
              <a:rPr lang="en-GB" sz="2800" dirty="0">
                <a:solidFill>
                  <a:schemeClr val="tx2"/>
                </a:solidFill>
              </a:rPr>
              <a:t>Priority groups- current </a:t>
            </a:r>
          </a:p>
        </p:txBody>
      </p:sp>
      <p:grpSp>
        <p:nvGrpSpPr>
          <p:cNvPr id="10" name="Group 9">
            <a:extLst>
              <a:ext uri="{FF2B5EF4-FFF2-40B4-BE49-F238E27FC236}">
                <a16:creationId xmlns:a16="http://schemas.microsoft.com/office/drawing/2014/main" id="{05545017-2445-4AB3-95A6-48F17C80261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11" name="Freeform: Shape 10">
              <a:extLst>
                <a:ext uri="{FF2B5EF4-FFF2-40B4-BE49-F238E27FC236}">
                  <a16:creationId xmlns:a16="http://schemas.microsoft.com/office/drawing/2014/main" id="{F3B5D580-007D-4215-A10B-C8CF12EE02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24228C19-035F-4E8E-BAFD-56EC684B6F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C10D7C81-A1BE-4720-A66D-AEF9A11A5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BF18FEE-BE44-4F4A-AA4E-EC795CB0B9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id="{6B5F9D16-749C-4DA3-A3AE-C3EC3169CE06}"/>
              </a:ext>
            </a:extLst>
          </p:cNvPr>
          <p:cNvSpPr>
            <a:spLocks noGrp="1"/>
          </p:cNvSpPr>
          <p:nvPr>
            <p:ph idx="1"/>
          </p:nvPr>
        </p:nvSpPr>
        <p:spPr>
          <a:xfrm>
            <a:off x="490654" y="1260088"/>
            <a:ext cx="10884773" cy="4993567"/>
          </a:xfrm>
        </p:spPr>
        <p:txBody>
          <a:bodyPr anchor="t">
            <a:normAutofit/>
          </a:bodyPr>
          <a:lstStyle/>
          <a:p>
            <a:r>
              <a:rPr lang="en-US" sz="2100" dirty="0">
                <a:solidFill>
                  <a:schemeClr val="tx2"/>
                </a:solidFill>
                <a:latin typeface="Century Gothic" panose="020B0502020202020204" pitchFamily="34" charset="0"/>
              </a:rPr>
              <a:t>Priority/Risk group</a:t>
            </a:r>
          </a:p>
          <a:p>
            <a:pPr marL="0" indent="0">
              <a:buNone/>
            </a:pPr>
            <a:r>
              <a:rPr lang="en-US" sz="2100" dirty="0">
                <a:solidFill>
                  <a:schemeClr val="tx2"/>
                </a:solidFill>
                <a:latin typeface="Century Gothic" panose="020B0502020202020204" pitchFamily="34" charset="0"/>
              </a:rPr>
              <a:t>1	</a:t>
            </a:r>
            <a:r>
              <a:rPr lang="en-US" sz="2000" dirty="0">
                <a:solidFill>
                  <a:schemeClr val="tx2"/>
                </a:solidFill>
                <a:latin typeface="Century Gothic" panose="020B0502020202020204" pitchFamily="34" charset="0"/>
              </a:rPr>
              <a:t> Residents in a care home for older adults and staff working in care homes for older adults</a:t>
            </a:r>
          </a:p>
          <a:p>
            <a:pPr marL="0" indent="0">
              <a:buNone/>
            </a:pPr>
            <a:r>
              <a:rPr lang="en-US" sz="2000" dirty="0">
                <a:solidFill>
                  <a:schemeClr val="tx2"/>
                </a:solidFill>
                <a:latin typeface="Century Gothic" panose="020B0502020202020204" pitchFamily="34" charset="0"/>
              </a:rPr>
              <a:t>2	All those 80 years of age and over and health and social care workers</a:t>
            </a:r>
          </a:p>
          <a:p>
            <a:pPr marL="0" indent="0">
              <a:buNone/>
            </a:pPr>
            <a:r>
              <a:rPr lang="en-US" sz="2000" dirty="0">
                <a:solidFill>
                  <a:schemeClr val="tx2"/>
                </a:solidFill>
                <a:latin typeface="Century Gothic" panose="020B0502020202020204" pitchFamily="34" charset="0"/>
              </a:rPr>
              <a:t>3	All those 75 years of age and over</a:t>
            </a:r>
          </a:p>
          <a:p>
            <a:pPr marL="0" indent="0">
              <a:buNone/>
            </a:pPr>
            <a:r>
              <a:rPr lang="en-US" sz="2000" dirty="0">
                <a:solidFill>
                  <a:schemeClr val="tx2"/>
                </a:solidFill>
                <a:latin typeface="Century Gothic" panose="020B0502020202020204" pitchFamily="34" charset="0"/>
              </a:rPr>
              <a:t>4	All those 70 years of age and over and clinically extremely vulnerable individuals (not       including pregnant women and those under 18 years of age)</a:t>
            </a:r>
          </a:p>
          <a:p>
            <a:pPr marL="0" indent="0">
              <a:buNone/>
            </a:pPr>
            <a:r>
              <a:rPr lang="en-US" sz="2000" dirty="0">
                <a:solidFill>
                  <a:schemeClr val="tx2"/>
                </a:solidFill>
                <a:latin typeface="Century Gothic" panose="020B0502020202020204" pitchFamily="34" charset="0"/>
              </a:rPr>
              <a:t>5	All those 65 years of age and over</a:t>
            </a:r>
          </a:p>
          <a:p>
            <a:pPr marL="0" indent="0">
              <a:buNone/>
            </a:pPr>
            <a:r>
              <a:rPr lang="en-US" sz="2000" dirty="0">
                <a:solidFill>
                  <a:schemeClr val="tx2"/>
                </a:solidFill>
                <a:latin typeface="Century Gothic" panose="020B0502020202020204" pitchFamily="34" charset="0"/>
              </a:rPr>
              <a:t>6	Adults aged 18 to 65 years in an at-risk group (see below)</a:t>
            </a:r>
          </a:p>
          <a:p>
            <a:pPr marL="0" indent="0">
              <a:buNone/>
            </a:pPr>
            <a:r>
              <a:rPr lang="en-US" sz="2000" dirty="0">
                <a:solidFill>
                  <a:schemeClr val="tx2"/>
                </a:solidFill>
                <a:latin typeface="Century Gothic" panose="020B0502020202020204" pitchFamily="34" charset="0"/>
              </a:rPr>
              <a:t>7	All those 60 years of age and over</a:t>
            </a:r>
          </a:p>
          <a:p>
            <a:pPr marL="0" indent="0">
              <a:buNone/>
            </a:pPr>
            <a:r>
              <a:rPr lang="en-US" sz="2000" dirty="0">
                <a:solidFill>
                  <a:schemeClr val="tx2"/>
                </a:solidFill>
                <a:latin typeface="Century Gothic" panose="020B0502020202020204" pitchFamily="34" charset="0"/>
              </a:rPr>
              <a:t>8	All those 55 years of age and over</a:t>
            </a:r>
          </a:p>
          <a:p>
            <a:pPr marL="0" indent="0">
              <a:buNone/>
            </a:pPr>
            <a:r>
              <a:rPr lang="en-US" sz="2000" dirty="0">
                <a:solidFill>
                  <a:schemeClr val="tx2"/>
                </a:solidFill>
                <a:latin typeface="Century Gothic" panose="020B0502020202020204" pitchFamily="34" charset="0"/>
              </a:rPr>
              <a:t>9	All those 50 years of age and over</a:t>
            </a:r>
          </a:p>
          <a:p>
            <a:pPr marL="0" indent="0">
              <a:buNone/>
            </a:pPr>
            <a:r>
              <a:rPr lang="en-US" sz="2000" dirty="0">
                <a:solidFill>
                  <a:schemeClr val="tx2"/>
                </a:solidFill>
                <a:latin typeface="Century Gothic" panose="020B0502020202020204" pitchFamily="34" charset="0"/>
              </a:rPr>
              <a:t>10	Rest of the population (to be fully determined)</a:t>
            </a:r>
            <a:endParaRPr lang="en-GB" sz="2000" dirty="0">
              <a:solidFill>
                <a:schemeClr val="tx2"/>
              </a:solidFill>
              <a:latin typeface="Century Gothic" panose="020B0502020202020204" pitchFamily="34" charset="0"/>
            </a:endParaRPr>
          </a:p>
        </p:txBody>
      </p:sp>
      <p:grpSp>
        <p:nvGrpSpPr>
          <p:cNvPr id="16" name="Group 15">
            <a:extLst>
              <a:ext uri="{FF2B5EF4-FFF2-40B4-BE49-F238E27FC236}">
                <a16:creationId xmlns:a16="http://schemas.microsoft.com/office/drawing/2014/main" id="{06B7259D-F2AD-42FE-B984-6D1D74321C5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4" y="3658536"/>
            <a:ext cx="3655725" cy="2743201"/>
            <a:chOff x="-305" y="-1"/>
            <a:chExt cx="3832880" cy="2876136"/>
          </a:xfrm>
        </p:grpSpPr>
        <p:sp>
          <p:nvSpPr>
            <p:cNvPr id="17" name="Freeform: Shape 16">
              <a:extLst>
                <a:ext uri="{FF2B5EF4-FFF2-40B4-BE49-F238E27FC236}">
                  <a16:creationId xmlns:a16="http://schemas.microsoft.com/office/drawing/2014/main" id="{9E5C38C6-2516-45D1-ADFC-3F59F8E34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6C274C95-E7A7-401D-A8F5-FFF5EB929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61D598C3-55D0-44FB-8766-A89B34B317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9EBC5C7-E54F-42F3-93F0-75AAC99FF9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63632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TotalTime>
  <Words>1495</Words>
  <Application>Microsoft Office PowerPoint</Application>
  <PresentationFormat>Widescreen</PresentationFormat>
  <Paragraphs>171</Paragraphs>
  <Slides>17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Century Gothic</vt:lpstr>
      <vt:lpstr>Ebrima</vt:lpstr>
      <vt:lpstr>Office Theme</vt:lpstr>
      <vt:lpstr>Dialogue- COVID-19 19  looking forward</vt:lpstr>
      <vt:lpstr>Longer term:</vt:lpstr>
      <vt:lpstr>Thoughts:</vt:lpstr>
      <vt:lpstr>Thoughts:</vt:lpstr>
      <vt:lpstr>Research on the go / other info…..</vt:lpstr>
      <vt:lpstr>What next?</vt:lpstr>
      <vt:lpstr>Looking forward- pandemic to endemic……</vt:lpstr>
      <vt:lpstr>An endemic virus………………….what does this mean for us?</vt:lpstr>
      <vt:lpstr>Priority groups- current </vt:lpstr>
      <vt:lpstr>Clinical conditions considered </vt:lpstr>
      <vt:lpstr>Clinical conditions considered</vt:lpstr>
      <vt:lpstr>Vaccination cont’d</vt:lpstr>
      <vt:lpstr>Vaccinations………………….</vt:lpstr>
      <vt:lpstr>Vaccine hesitancy….</vt:lpstr>
      <vt:lpstr>Vaccine hesitancy</vt:lpstr>
      <vt:lpstr>Vaccination- issues:</vt:lpstr>
      <vt:lpstr>Risks ahead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 19 – looking forward</dc:title>
  <dc:creator>Christine Freestone</dc:creator>
  <cp:lastModifiedBy>Christine Freestone</cp:lastModifiedBy>
  <cp:revision>1</cp:revision>
  <cp:lastPrinted>2021-02-01T10:30:40Z</cp:lastPrinted>
  <dcterms:created xsi:type="dcterms:W3CDTF">2021-01-30T20:32:54Z</dcterms:created>
  <dcterms:modified xsi:type="dcterms:W3CDTF">2021-02-01T10:48:45Z</dcterms:modified>
</cp:coreProperties>
</file>