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3"/>
  </p:notesMasterIdLst>
  <p:sldIdLst>
    <p:sldId id="256" r:id="rId2"/>
    <p:sldId id="363" r:id="rId3"/>
    <p:sldId id="347" r:id="rId4"/>
    <p:sldId id="348" r:id="rId5"/>
    <p:sldId id="353" r:id="rId6"/>
    <p:sldId id="379" r:id="rId7"/>
    <p:sldId id="336" r:id="rId8"/>
    <p:sldId id="334" r:id="rId9"/>
    <p:sldId id="335" r:id="rId10"/>
    <p:sldId id="337" r:id="rId11"/>
    <p:sldId id="381"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27A95"/>
    <a:srgbClr val="90CAA2"/>
    <a:srgbClr val="339933"/>
    <a:srgbClr val="DDFCFF"/>
    <a:srgbClr val="33CC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31" autoAdjust="0"/>
    <p:restoredTop sz="81103" autoAdjust="0"/>
  </p:normalViewPr>
  <p:slideViewPr>
    <p:cSldViewPr>
      <p:cViewPr varScale="1">
        <p:scale>
          <a:sx n="68" d="100"/>
          <a:sy n="68" d="100"/>
        </p:scale>
        <p:origin x="1162" y="19"/>
      </p:cViewPr>
      <p:guideLst>
        <p:guide orient="horz" pos="2160"/>
        <p:guide pos="3840"/>
      </p:guideLst>
    </p:cSldViewPr>
  </p:slideViewPr>
  <p:outlineViewPr>
    <p:cViewPr>
      <p:scale>
        <a:sx n="33" d="100"/>
        <a:sy n="33" d="100"/>
      </p:scale>
      <p:origin x="0" y="-5821"/>
    </p:cViewPr>
  </p:outlineViewPr>
  <p:notesTextViewPr>
    <p:cViewPr>
      <p:scale>
        <a:sx n="1" d="1"/>
        <a:sy n="1" d="1"/>
      </p:scale>
      <p:origin x="0" y="0"/>
    </p:cViewPr>
  </p:notesTextViewPr>
  <p:sorterViewPr>
    <p:cViewPr>
      <p:scale>
        <a:sx n="100" d="100"/>
        <a:sy n="100" d="100"/>
      </p:scale>
      <p:origin x="0" y="-3856"/>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5591858-A8AA-4FA7-9075-F10677451937}" type="datetimeFigureOut">
              <a:rPr lang="en-GB" smtClean="0"/>
              <a:t>07/12/2021</a:t>
            </a:fld>
            <a:endParaRPr lang="en-GB"/>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377265D-5285-4EFE-92AF-1B3F5146E248}" type="slidenum">
              <a:rPr lang="en-GB" smtClean="0"/>
              <a:t>‹#›</a:t>
            </a:fld>
            <a:endParaRPr lang="en-GB"/>
          </a:p>
        </p:txBody>
      </p:sp>
    </p:spTree>
    <p:extLst>
      <p:ext uri="{BB962C8B-B14F-4D97-AF65-F5344CB8AC3E}">
        <p14:creationId xmlns:p14="http://schemas.microsoft.com/office/powerpoint/2010/main" val="24366312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dirty="0">
                <a:latin typeface="Arial" panose="020B0604020202020204" pitchFamily="34" charset="0"/>
                <a:ea typeface="ＭＳ Ｐゴシック" panose="020B0600070205080204" pitchFamily="34" charset="-128"/>
              </a:rPr>
              <a:t>trainer flipcharts themes – this is how analysis and planning works</a:t>
            </a:r>
          </a:p>
          <a:p>
            <a:r>
              <a:rPr lang="en-GB" dirty="0"/>
              <a:t>why no review? why no social worker? why</a:t>
            </a:r>
            <a:r>
              <a:rPr lang="en-GB" baseline="0" dirty="0"/>
              <a:t> no timescales?</a:t>
            </a:r>
          </a:p>
          <a:p>
            <a:endParaRPr lang="en-GB" baseline="0" dirty="0"/>
          </a:p>
          <a:p>
            <a:r>
              <a:rPr lang="en-GB" dirty="0"/>
              <a:t>User code for chat: </a:t>
            </a:r>
          </a:p>
          <a:p>
            <a:r>
              <a:rPr lang="en-GB" dirty="0"/>
              <a:t>https://www.menti.com/crtawchura</a:t>
            </a:r>
          </a:p>
          <a:p>
            <a:endParaRPr lang="en-GB" dirty="0"/>
          </a:p>
          <a:p>
            <a:r>
              <a:rPr lang="en-GB" dirty="0"/>
              <a:t>Presenter code to capture results: </a:t>
            </a:r>
          </a:p>
          <a:p>
            <a:r>
              <a:rPr lang="en-GB" dirty="0"/>
              <a:t>https://www.mentimeter.com/s/be455f9878d28a9d03737f76ad2bfb04/5a67f11cafac</a:t>
            </a:r>
          </a:p>
        </p:txBody>
      </p:sp>
      <p:sp>
        <p:nvSpPr>
          <p:cNvPr id="4" name="Slide Number Placeholder 3"/>
          <p:cNvSpPr>
            <a:spLocks noGrp="1"/>
          </p:cNvSpPr>
          <p:nvPr>
            <p:ph type="sldNum" sz="quarter" idx="10"/>
          </p:nvPr>
        </p:nvSpPr>
        <p:spPr/>
        <p:txBody>
          <a:bodyPr/>
          <a:lstStyle/>
          <a:p>
            <a:fld id="{A377265D-5285-4EFE-92AF-1B3F5146E248}" type="slidenum">
              <a:rPr lang="en-GB" smtClean="0"/>
              <a:t>2</a:t>
            </a:fld>
            <a:endParaRPr lang="en-GB"/>
          </a:p>
        </p:txBody>
      </p:sp>
    </p:spTree>
    <p:extLst>
      <p:ext uri="{BB962C8B-B14F-4D97-AF65-F5344CB8AC3E}">
        <p14:creationId xmlns:p14="http://schemas.microsoft.com/office/powerpoint/2010/main" val="50764427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b="0" i="0" kern="1200" dirty="0">
                <a:solidFill>
                  <a:schemeClr val="tx1"/>
                </a:solidFill>
                <a:effectLst/>
                <a:latin typeface="+mn-lt"/>
                <a:ea typeface="+mn-ea"/>
                <a:cs typeface="+mn-cs"/>
              </a:rPr>
              <a:t>Reg4(1) The Care Planning, Placement and Case Review (England) Regulations 2010</a:t>
            </a:r>
          </a:p>
        </p:txBody>
      </p:sp>
      <p:sp>
        <p:nvSpPr>
          <p:cNvPr id="4" name="Slide Number Placeholder 3"/>
          <p:cNvSpPr>
            <a:spLocks noGrp="1"/>
          </p:cNvSpPr>
          <p:nvPr>
            <p:ph type="sldNum" sz="quarter" idx="10"/>
          </p:nvPr>
        </p:nvSpPr>
        <p:spPr/>
        <p:txBody>
          <a:bodyPr/>
          <a:lstStyle/>
          <a:p>
            <a:fld id="{A377265D-5285-4EFE-92AF-1B3F5146E248}" type="slidenum">
              <a:rPr lang="en-GB" smtClean="0"/>
              <a:t>3</a:t>
            </a:fld>
            <a:endParaRPr lang="en-GB"/>
          </a:p>
        </p:txBody>
      </p:sp>
    </p:spTree>
    <p:extLst>
      <p:ext uri="{BB962C8B-B14F-4D97-AF65-F5344CB8AC3E}">
        <p14:creationId xmlns:p14="http://schemas.microsoft.com/office/powerpoint/2010/main" val="233506428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dirty="0"/>
              <a:t>children on short breaks may be under s17</a:t>
            </a:r>
            <a:r>
              <a:rPr lang="en-GB" baseline="0" dirty="0"/>
              <a:t>. In these cases a placement plan and care plan should still be produced.</a:t>
            </a:r>
            <a:endParaRPr lang="en-GB" dirty="0"/>
          </a:p>
          <a:p>
            <a:endParaRPr lang="en-GB" dirty="0"/>
          </a:p>
          <a:p>
            <a:r>
              <a:rPr lang="en-GB" dirty="0"/>
              <a:t>The local authority will provide a placement plan providing the basic details that are required to be able to care for a child.</a:t>
            </a:r>
          </a:p>
          <a:p>
            <a:endParaRPr lang="en-GB" dirty="0"/>
          </a:p>
          <a:p>
            <a:r>
              <a:rPr lang="en-GB" dirty="0"/>
              <a:t>This</a:t>
            </a:r>
            <a:r>
              <a:rPr lang="en-GB" baseline="0" dirty="0"/>
              <a:t> feeds into the </a:t>
            </a:r>
            <a:r>
              <a:rPr lang="en-GB" dirty="0"/>
              <a:t>child’s care plan, which provides the overarching vehicle for bringing together information from the assessment across the seven dimensions of the child’s developmental needs [regulation 5] and from any other assessments of the child and his/her family. The health and education dimensions of the care plan are populated by the health plan [regulation 7] and the personal education plan (PEP) [regulation 5(b)(ii)].</a:t>
            </a:r>
          </a:p>
          <a:p>
            <a:endParaRPr lang="en-GB" dirty="0"/>
          </a:p>
          <a:p>
            <a:r>
              <a:rPr lang="en-GB" dirty="0"/>
              <a:t>When a suitable placement has been identified for the child the placement plan will set out in detail how the placement is intended to contribute to meeting the child’s needs as set out in the care plan [regulation 9]. The placement plan is concerned both with what may need to happen in the placement to achieve the permanence plan – for example promoting positive contact to support a return to home or helping the child move to an adoptive family – and with the way in which a child’s needs will be met on a day to day basis and it is therefore integral to the care plan. It is essential that the placement plan is developed in partnership with the child (where appropriate), the child’s carer and the parent as well as the social worker to ensure that the contribution required of all parties for the success of the placement is clearly recorded</a:t>
            </a:r>
          </a:p>
          <a:p>
            <a:endParaRPr lang="en-GB" dirty="0"/>
          </a:p>
          <a:p>
            <a:r>
              <a:rPr lang="en-GB" dirty="0"/>
              <a:t>At the point at which a young person becomes an eligible child and it is envisaged that s/he will be leaving care, the pathway plan must be prepared which must include the child’s care plan. This is in order to capture the actions which will be necessary from the responsible authority, the young person’s carer, young person, parent and other identified parties in order for the young person to make a successful transition from care</a:t>
            </a:r>
          </a:p>
        </p:txBody>
      </p:sp>
      <p:sp>
        <p:nvSpPr>
          <p:cNvPr id="4" name="Slide Number Placeholder 3"/>
          <p:cNvSpPr>
            <a:spLocks noGrp="1"/>
          </p:cNvSpPr>
          <p:nvPr>
            <p:ph type="sldNum" sz="quarter" idx="10"/>
          </p:nvPr>
        </p:nvSpPr>
        <p:spPr/>
        <p:txBody>
          <a:bodyPr/>
          <a:lstStyle/>
          <a:p>
            <a:fld id="{A377265D-5285-4EFE-92AF-1B3F5146E248}" type="slidenum">
              <a:rPr lang="en-GB" smtClean="0"/>
              <a:t>4</a:t>
            </a:fld>
            <a:endParaRPr lang="en-GB"/>
          </a:p>
        </p:txBody>
      </p:sp>
    </p:spTree>
    <p:extLst>
      <p:ext uri="{BB962C8B-B14F-4D97-AF65-F5344CB8AC3E}">
        <p14:creationId xmlns:p14="http://schemas.microsoft.com/office/powerpoint/2010/main" val="253758145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Schedule</a:t>
            </a:r>
            <a:r>
              <a:rPr lang="en-GB" baseline="0" dirty="0"/>
              <a:t> 2 </a:t>
            </a:r>
            <a:r>
              <a:rPr lang="en-GB" dirty="0"/>
              <a:t>- The Care Planning, Placement and Case Review (England) Regulations 2010</a:t>
            </a:r>
          </a:p>
          <a:p>
            <a:endParaRPr lang="en-GB" dirty="0"/>
          </a:p>
          <a:p>
            <a:r>
              <a:rPr lang="en-GB" dirty="0"/>
              <a:t>What is an independent visitor? Children Act</a:t>
            </a:r>
            <a:r>
              <a:rPr lang="en-GB" baseline="0" dirty="0"/>
              <a:t> 1989 s23 </a:t>
            </a:r>
            <a:r>
              <a:rPr lang="en-GB" dirty="0"/>
              <a:t>A</a:t>
            </a:r>
            <a:r>
              <a:rPr lang="en-GB" baseline="0" dirty="0"/>
              <a:t> person outside of any of the services for children who have limited or no contact with a parent (by law, if not seen parents for 1 year, but is actually a much more flexible framework)</a:t>
            </a:r>
            <a:endParaRPr lang="en-GB" dirty="0"/>
          </a:p>
        </p:txBody>
      </p:sp>
      <p:sp>
        <p:nvSpPr>
          <p:cNvPr id="4" name="Slide Number Placeholder 3"/>
          <p:cNvSpPr>
            <a:spLocks noGrp="1"/>
          </p:cNvSpPr>
          <p:nvPr>
            <p:ph type="sldNum" sz="quarter" idx="10"/>
          </p:nvPr>
        </p:nvSpPr>
        <p:spPr/>
        <p:txBody>
          <a:bodyPr/>
          <a:lstStyle/>
          <a:p>
            <a:fld id="{A377265D-5285-4EFE-92AF-1B3F5146E248}" type="slidenum">
              <a:rPr lang="en-GB" smtClean="0"/>
              <a:t>5</a:t>
            </a:fld>
            <a:endParaRPr lang="en-GB"/>
          </a:p>
        </p:txBody>
      </p:sp>
    </p:spTree>
    <p:extLst>
      <p:ext uri="{BB962C8B-B14F-4D97-AF65-F5344CB8AC3E}">
        <p14:creationId xmlns:p14="http://schemas.microsoft.com/office/powerpoint/2010/main" val="155636716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Use the checklist for people to self-audit how they know they meet this standard well</a:t>
            </a:r>
          </a:p>
        </p:txBody>
      </p:sp>
      <p:sp>
        <p:nvSpPr>
          <p:cNvPr id="4" name="Slide Number Placeholder 3"/>
          <p:cNvSpPr>
            <a:spLocks noGrp="1"/>
          </p:cNvSpPr>
          <p:nvPr>
            <p:ph type="sldNum" sz="quarter" idx="10"/>
          </p:nvPr>
        </p:nvSpPr>
        <p:spPr/>
        <p:txBody>
          <a:bodyPr/>
          <a:lstStyle/>
          <a:p>
            <a:fld id="{A377265D-5285-4EFE-92AF-1B3F5146E248}" type="slidenum">
              <a:rPr lang="en-GB" smtClean="0"/>
              <a:t>6</a:t>
            </a:fld>
            <a:endParaRPr lang="en-GB"/>
          </a:p>
        </p:txBody>
      </p:sp>
    </p:spTree>
    <p:extLst>
      <p:ext uri="{BB962C8B-B14F-4D97-AF65-F5344CB8AC3E}">
        <p14:creationId xmlns:p14="http://schemas.microsoft.com/office/powerpoint/2010/main" val="121323359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GB" dirty="0"/>
              <a:t>relationship</a:t>
            </a:r>
            <a:r>
              <a:rPr lang="en-GB" baseline="0" dirty="0"/>
              <a:t> is the bedrock of child development. As simple as that!</a:t>
            </a:r>
          </a:p>
          <a:p>
            <a:r>
              <a:rPr lang="en-GB" baseline="0" dirty="0"/>
              <a:t>with staff, with social worker, with family, with friends…</a:t>
            </a:r>
            <a:endParaRPr lang="en-GB" dirty="0"/>
          </a:p>
        </p:txBody>
      </p:sp>
      <p:sp>
        <p:nvSpPr>
          <p:cNvPr id="4" name="Slide Number Placeholder 3"/>
          <p:cNvSpPr>
            <a:spLocks noGrp="1"/>
          </p:cNvSpPr>
          <p:nvPr>
            <p:ph type="sldNum" sz="quarter" idx="10"/>
          </p:nvPr>
        </p:nvSpPr>
        <p:spPr/>
        <p:txBody>
          <a:bodyPr/>
          <a:lstStyle/>
          <a:p>
            <a:fld id="{A377265D-5285-4EFE-92AF-1B3F5146E248}" type="slidenum">
              <a:rPr lang="en-GB" smtClean="0"/>
              <a:t>7</a:t>
            </a:fld>
            <a:endParaRPr lang="en-GB"/>
          </a:p>
        </p:txBody>
      </p:sp>
    </p:spTree>
    <p:extLst>
      <p:ext uri="{BB962C8B-B14F-4D97-AF65-F5344CB8AC3E}">
        <p14:creationId xmlns:p14="http://schemas.microsoft.com/office/powerpoint/2010/main" val="300409458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GB" dirty="0"/>
              <a:t>Key findings The key characteristics which set apart consistently outstanding children’s homes are explored in detail throughout this report and include:  leaders who are hands-on, who unite their staff behind a shared purpose, and who are transparent and open in their expectations and pursuit of excellence  clarity of vision, which is absolutely focused on the experience of children and young people and uncompromising in its ambition  a commitment to continual improvement, always being willing to learn and ask ‘what could we do better?’  the passion and energy of staff who are deeply committed to their work, and the recruitment, training and management systems which identify these staff and support them to grow and develop  understanding which young people will benefit from living in the home and creating the conditions, from their first contact with the young person, which are most likely to make the placement a success  meticulous planning that engages young people and responds in detail to their individual needs so that their experience of care is highly personalised, combined with a commitment to never ‘give up’ on a child or young person and to do everything possible to maintain the placement  time spent with the children and young people individually and in groups so that they are able to develop meaningful secure relationships with the adults in the home, and with each other  absolute consistency in the management of behaviour so that young people understand and respect the boundaries that are set and respond positively to encouragement, rewards and meaningful sanctions</a:t>
            </a:r>
          </a:p>
          <a:p>
            <a:endParaRPr lang="en-GB" dirty="0"/>
          </a:p>
          <a:p>
            <a:r>
              <a:rPr lang="en-GB" dirty="0"/>
              <a:t>Ofsted 2011 0 Outstanding</a:t>
            </a:r>
            <a:r>
              <a:rPr lang="en-GB" baseline="0" dirty="0"/>
              <a:t> Children’s Homes</a:t>
            </a:r>
            <a:endParaRPr lang="en-GB" dirty="0"/>
          </a:p>
          <a:p>
            <a:r>
              <a:rPr lang="en-GB" dirty="0"/>
              <a:t>https://www.gov.uk/government/uploads/system/uploads/attachment_data/file/419160/Outstanding_children_s_homes.pdf</a:t>
            </a:r>
          </a:p>
          <a:p>
            <a:endParaRPr lang="en-GB" dirty="0"/>
          </a:p>
        </p:txBody>
      </p:sp>
      <p:sp>
        <p:nvSpPr>
          <p:cNvPr id="4" name="Slide Number Placeholder 3"/>
          <p:cNvSpPr>
            <a:spLocks noGrp="1"/>
          </p:cNvSpPr>
          <p:nvPr>
            <p:ph type="sldNum" sz="quarter" idx="10"/>
          </p:nvPr>
        </p:nvSpPr>
        <p:spPr/>
        <p:txBody>
          <a:bodyPr/>
          <a:lstStyle/>
          <a:p>
            <a:fld id="{A377265D-5285-4EFE-92AF-1B3F5146E248}" type="slidenum">
              <a:rPr lang="en-GB" smtClean="0"/>
              <a:t>10</a:t>
            </a:fld>
            <a:endParaRPr lang="en-GB"/>
          </a:p>
        </p:txBody>
      </p:sp>
    </p:spTree>
    <p:extLst>
      <p:ext uri="{BB962C8B-B14F-4D97-AF65-F5344CB8AC3E}">
        <p14:creationId xmlns:p14="http://schemas.microsoft.com/office/powerpoint/2010/main" val="361903782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Think what evidence you have of this, and add to your plans about what you could do to get there</a:t>
            </a:r>
          </a:p>
        </p:txBody>
      </p:sp>
      <p:sp>
        <p:nvSpPr>
          <p:cNvPr id="4" name="Slide Number Placeholder 3"/>
          <p:cNvSpPr>
            <a:spLocks noGrp="1"/>
          </p:cNvSpPr>
          <p:nvPr>
            <p:ph type="sldNum" sz="quarter" idx="5"/>
          </p:nvPr>
        </p:nvSpPr>
        <p:spPr/>
        <p:txBody>
          <a:bodyPr/>
          <a:lstStyle/>
          <a:p>
            <a:fld id="{A377265D-5285-4EFE-92AF-1B3F5146E248}" type="slidenum">
              <a:rPr lang="en-GB" smtClean="0"/>
              <a:t>11</a:t>
            </a:fld>
            <a:endParaRPr lang="en-GB"/>
          </a:p>
        </p:txBody>
      </p:sp>
    </p:spTree>
    <p:extLst>
      <p:ext uri="{BB962C8B-B14F-4D97-AF65-F5344CB8AC3E}">
        <p14:creationId xmlns:p14="http://schemas.microsoft.com/office/powerpoint/2010/main" val="319015438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4" name="Picture 3"/>
          <p:cNvPicPr>
            <a:picLocks/>
          </p:cNvPicPr>
          <p:nvPr/>
        </p:nvPicPr>
        <p:blipFill>
          <a:blip r:embed="rId2" cstate="print">
            <a:extLst>
              <a:ext uri="{28A0092B-C50C-407E-A947-70E740481C1C}">
                <a14:useLocalDpi xmlns:a14="http://schemas.microsoft.com/office/drawing/2010/main" val="0"/>
              </a:ext>
            </a:extLst>
          </a:blip>
          <a:stretch>
            <a:fillRect/>
          </a:stretch>
        </p:blipFill>
        <p:spPr>
          <a:xfrm>
            <a:off x="3807922" y="260648"/>
            <a:ext cx="4576156" cy="2121408"/>
          </a:xfrm>
          <a:prstGeom prst="rect">
            <a:avLst/>
          </a:prstGeom>
        </p:spPr>
      </p:pic>
      <p:sp>
        <p:nvSpPr>
          <p:cNvPr id="2" name="Title 1"/>
          <p:cNvSpPr>
            <a:spLocks noGrp="1"/>
          </p:cNvSpPr>
          <p:nvPr>
            <p:ph type="ctrTitle" hasCustomPrompt="1"/>
          </p:nvPr>
        </p:nvSpPr>
        <p:spPr>
          <a:xfrm>
            <a:off x="914400" y="609602"/>
            <a:ext cx="10363200" cy="4187551"/>
          </a:xfrm>
        </p:spPr>
        <p:txBody>
          <a:bodyPr anchor="b">
            <a:noAutofit/>
          </a:bodyPr>
          <a:lstStyle>
            <a:lvl1pPr algn="ctr">
              <a:lnSpc>
                <a:spcPct val="100000"/>
              </a:lnSpc>
              <a:defRPr sz="5400"/>
            </a:lvl1pPr>
          </a:lstStyle>
          <a:p>
            <a:r>
              <a:rPr lang="en-US" dirty="0"/>
              <a:t>click to edit Master title style</a:t>
            </a:r>
          </a:p>
        </p:txBody>
      </p:sp>
      <p:sp>
        <p:nvSpPr>
          <p:cNvPr id="3" name="Subtitle 2"/>
          <p:cNvSpPr>
            <a:spLocks noGrp="1"/>
          </p:cNvSpPr>
          <p:nvPr>
            <p:ph type="subTitle" idx="1" hasCustomPrompt="1"/>
          </p:nvPr>
        </p:nvSpPr>
        <p:spPr>
          <a:xfrm>
            <a:off x="1828800" y="4953000"/>
            <a:ext cx="8534400" cy="1219200"/>
          </a:xfrm>
        </p:spPr>
        <p:txBody>
          <a:bodyPr>
            <a:normAutofit/>
          </a:bodyPr>
          <a:lstStyle>
            <a:lvl1pPr marL="0" indent="0" algn="ctr">
              <a:buNone/>
              <a:defRPr sz="2400">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7" name="Date Placeholder 6"/>
          <p:cNvSpPr>
            <a:spLocks noGrp="1"/>
          </p:cNvSpPr>
          <p:nvPr>
            <p:ph type="dt" sz="half" idx="10"/>
          </p:nvPr>
        </p:nvSpPr>
        <p:spPr/>
        <p:txBody>
          <a:bodyPr/>
          <a:lstStyle/>
          <a:p>
            <a:fld id="{54AB02A5-4FE5-49D9-9E24-09F23B90C450}" type="datetimeFigureOut">
              <a:rPr lang="en-US" smtClean="0"/>
              <a:t>12/7/2021</a:t>
            </a:fld>
            <a:endParaRPr lang="en-US"/>
          </a:p>
        </p:txBody>
      </p:sp>
      <p:sp>
        <p:nvSpPr>
          <p:cNvPr id="8" name="Slide Number Placeholder 7"/>
          <p:cNvSpPr>
            <a:spLocks noGrp="1"/>
          </p:cNvSpPr>
          <p:nvPr>
            <p:ph type="sldNum" sz="quarter" idx="11"/>
          </p:nvPr>
        </p:nvSpPr>
        <p:spPr/>
        <p:txBody>
          <a:bodyPr/>
          <a:lstStyle/>
          <a:p>
            <a:fld id="{6294C92D-0306-4E69-9CD3-20855E849650}" type="slidenum">
              <a:rPr kumimoji="0" lang="en-US" smtClean="0"/>
              <a:t>‹#›</a:t>
            </a:fld>
            <a:endParaRPr kumimoji="0" lang="en-US"/>
          </a:p>
        </p:txBody>
      </p:sp>
      <p:sp>
        <p:nvSpPr>
          <p:cNvPr id="9" name="Footer Placeholder 8"/>
          <p:cNvSpPr>
            <a:spLocks noGrp="1"/>
          </p:cNvSpPr>
          <p:nvPr>
            <p:ph type="ftr" sz="quarter" idx="12"/>
          </p:nvPr>
        </p:nvSpPr>
        <p:spPr/>
        <p:txBody>
          <a:bodyPr/>
          <a:lstStyle/>
          <a:p>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4AB02A5-4FE5-49D9-9E24-09F23B90C450}" type="datetimeFigureOut">
              <a:rPr lang="en-US" smtClean="0"/>
              <a:t>12/7/2021</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6294C92D-0306-4E69-9CD3-20855E849650}" type="slidenum">
              <a:rPr kumimoji="0" lang="en-US" smtClean="0"/>
              <a:t>‹#›</a:t>
            </a:fld>
            <a:endParaRPr kumimoji="0"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4AB02A5-4FE5-49D9-9E24-09F23B90C450}" type="datetimeFigureOut">
              <a:rPr lang="en-US" smtClean="0"/>
              <a:t>12/7/2021</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6294C92D-0306-4E69-9CD3-20855E849650}" type="slidenum">
              <a:rPr kumimoji="0" lang="en-US" smtClean="0"/>
              <a:t>‹#›</a:t>
            </a:fld>
            <a:endParaRPr kumimoji="0"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en-US" dirty="0"/>
              <a:t>click to edit Master title style</a:t>
            </a:r>
          </a:p>
        </p:txBody>
      </p:sp>
      <p:sp>
        <p:nvSpPr>
          <p:cNvPr id="3" name="Content Placeholder 2"/>
          <p:cNvSpPr>
            <a:spLocks noGrp="1"/>
          </p:cNvSpPr>
          <p:nvPr>
            <p:ph idx="1" hasCustomPrompt="1"/>
          </p:nvPr>
        </p:nvSpPr>
        <p:spPr/>
        <p:txBody>
          <a:bodyPr/>
          <a:lstStyle>
            <a:lvl5pPr>
              <a:defRPr/>
            </a:lvl5pPr>
            <a:lvl6pPr>
              <a:defRPr/>
            </a:lvl6pPr>
            <a:lvl7pPr>
              <a:defRPr/>
            </a:lvl7pPr>
            <a:lvl8pPr>
              <a:defRPr/>
            </a:lvl8pPr>
            <a:lvl9pPr>
              <a:buFont typeface="Arial" pitchFamily="34" charset="0"/>
              <a:buChar char="•"/>
              <a:defRPr/>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54AB02A5-4FE5-49D9-9E24-09F23B90C450}" type="datetimeFigureOut">
              <a:rPr lang="en-US" smtClean="0"/>
              <a:t>12/7/2021</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6294C92D-0306-4E69-9CD3-20855E849650}" type="slidenum">
              <a:rPr kumimoji="0" lang="en-US" smtClean="0"/>
              <a:t>‹#›</a:t>
            </a:fld>
            <a:endParaRPr kumimoji="0" lang="en-US"/>
          </a:p>
        </p:txBody>
      </p:sp>
      <p:grpSp>
        <p:nvGrpSpPr>
          <p:cNvPr id="9" name="Group 8"/>
          <p:cNvGrpSpPr/>
          <p:nvPr/>
        </p:nvGrpSpPr>
        <p:grpSpPr>
          <a:xfrm>
            <a:off x="6240016" y="4437112"/>
            <a:ext cx="6624104" cy="3672408"/>
            <a:chOff x="6012160" y="4437112"/>
            <a:chExt cx="4685058" cy="2736304"/>
          </a:xfrm>
        </p:grpSpPr>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012160" y="4437112"/>
              <a:ext cx="4685058" cy="2736304"/>
            </a:xfrm>
            <a:prstGeom prst="rect">
              <a:avLst/>
            </a:prstGeom>
            <a:effectLst>
              <a:glow>
                <a:schemeClr val="accent1"/>
              </a:glow>
            </a:effectLst>
          </p:spPr>
        </p:pic>
        <p:sp>
          <p:nvSpPr>
            <p:cNvPr id="8" name="Rectangle 7"/>
            <p:cNvSpPr/>
            <p:nvPr userDrawn="1"/>
          </p:nvSpPr>
          <p:spPr>
            <a:xfrm>
              <a:off x="6012160" y="4437112"/>
              <a:ext cx="4685058" cy="2736304"/>
            </a:xfrm>
            <a:prstGeom prst="rect">
              <a:avLst/>
            </a:prstGeom>
            <a:solidFill>
              <a:srgbClr val="FFFFFF">
                <a:alpha val="36078"/>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a:p>
          </p:txBody>
        </p:sp>
      </p:gr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grpSp>
        <p:nvGrpSpPr>
          <p:cNvPr id="10" name="Group 9"/>
          <p:cNvGrpSpPr/>
          <p:nvPr/>
        </p:nvGrpSpPr>
        <p:grpSpPr>
          <a:xfrm>
            <a:off x="-3217035" y="-787930"/>
            <a:ext cx="19490165" cy="8537410"/>
            <a:chOff x="6012160" y="4437112"/>
            <a:chExt cx="4685058" cy="2736304"/>
          </a:xfrm>
        </p:grpSpPr>
        <p:pic>
          <p:nvPicPr>
            <p:cNvPr id="11" name="Picture 10"/>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012160" y="4437112"/>
              <a:ext cx="4685058" cy="2736304"/>
            </a:xfrm>
            <a:prstGeom prst="rect">
              <a:avLst/>
            </a:prstGeom>
            <a:effectLst>
              <a:glow>
                <a:schemeClr val="accent1"/>
              </a:glow>
            </a:effectLst>
          </p:spPr>
        </p:pic>
        <p:sp>
          <p:nvSpPr>
            <p:cNvPr id="12" name="Rectangle 11"/>
            <p:cNvSpPr/>
            <p:nvPr userDrawn="1"/>
          </p:nvSpPr>
          <p:spPr>
            <a:xfrm>
              <a:off x="6012160" y="4437112"/>
              <a:ext cx="4685058" cy="2736304"/>
            </a:xfrm>
            <a:prstGeom prst="rect">
              <a:avLst/>
            </a:prstGeom>
            <a:solidFill>
              <a:srgbClr val="FFFFFF">
                <a:alpha val="36078"/>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a:p>
          </p:txBody>
        </p:sp>
      </p:grpSp>
      <p:sp>
        <p:nvSpPr>
          <p:cNvPr id="2" name="Title 1"/>
          <p:cNvSpPr>
            <a:spLocks noGrp="1"/>
          </p:cNvSpPr>
          <p:nvPr>
            <p:ph type="title" hasCustomPrompt="1"/>
          </p:nvPr>
        </p:nvSpPr>
        <p:spPr>
          <a:xfrm>
            <a:off x="963084" y="1371601"/>
            <a:ext cx="10363200" cy="2505075"/>
          </a:xfrm>
        </p:spPr>
        <p:txBody>
          <a:bodyPr anchor="b"/>
          <a:lstStyle>
            <a:lvl1pPr algn="ctr" defTabSz="914400" rtl="0" eaLnBrk="1" latinLnBrk="0" hangingPunct="1">
              <a:lnSpc>
                <a:spcPct val="100000"/>
              </a:lnSpc>
              <a:spcBef>
                <a:spcPct val="0"/>
              </a:spcBef>
              <a:buNone/>
              <a:defRPr lang="en-US" sz="4400" kern="1200" dirty="0" smtClean="0">
                <a:solidFill>
                  <a:schemeClr val="tx2"/>
                </a:solidFill>
                <a:effectLst>
                  <a:outerShdw blurRad="63500" dist="38100" dir="5400000" algn="t" rotWithShape="0">
                    <a:prstClr val="black">
                      <a:alpha val="25000"/>
                    </a:prstClr>
                  </a:outerShdw>
                </a:effectLst>
                <a:latin typeface="Ebrima" panose="02000000000000000000" pitchFamily="2" charset="0"/>
                <a:ea typeface="Ebrima" panose="02000000000000000000" pitchFamily="2" charset="0"/>
                <a:cs typeface="Ebrima" panose="02000000000000000000" pitchFamily="2" charset="0"/>
              </a:defRPr>
            </a:lvl1pPr>
          </a:lstStyle>
          <a:p>
            <a:r>
              <a:rPr lang="en-US" dirty="0"/>
              <a:t>click to edit Master title style</a:t>
            </a:r>
          </a:p>
        </p:txBody>
      </p:sp>
      <p:sp>
        <p:nvSpPr>
          <p:cNvPr id="3" name="Text Placeholder 2"/>
          <p:cNvSpPr>
            <a:spLocks noGrp="1"/>
          </p:cNvSpPr>
          <p:nvPr>
            <p:ph type="body" idx="1" hasCustomPrompt="1"/>
          </p:nvPr>
        </p:nvSpPr>
        <p:spPr>
          <a:xfrm>
            <a:off x="963084" y="4068764"/>
            <a:ext cx="10363200" cy="1131887"/>
          </a:xfrm>
        </p:spPr>
        <p:txBody>
          <a:bodyPr anchor="t"/>
          <a:lstStyle>
            <a:lvl1pPr marL="0" indent="0" algn="ctr">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
        <p:nvSpPr>
          <p:cNvPr id="4" name="Date Placeholder 3"/>
          <p:cNvSpPr>
            <a:spLocks noGrp="1"/>
          </p:cNvSpPr>
          <p:nvPr>
            <p:ph type="dt" sz="half" idx="10"/>
          </p:nvPr>
        </p:nvSpPr>
        <p:spPr/>
        <p:txBody>
          <a:bodyPr/>
          <a:lstStyle/>
          <a:p>
            <a:fld id="{54AB02A5-4FE5-49D9-9E24-09F23B90C450}" type="datetimeFigureOut">
              <a:rPr lang="en-US" smtClean="0"/>
              <a:t>12/7/2021</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6294C92D-0306-4E69-9CD3-20855E849650}" type="slidenum">
              <a:rPr kumimoji="0" lang="en-US" smtClean="0"/>
              <a:t>‹#›</a:t>
            </a:fld>
            <a:endParaRPr kumimoji="0" lang="en-US"/>
          </a:p>
        </p:txBody>
      </p:sp>
      <p:sp>
        <p:nvSpPr>
          <p:cNvPr id="7" name="Oval 6"/>
          <p:cNvSpPr/>
          <p:nvPr/>
        </p:nvSpPr>
        <p:spPr>
          <a:xfrm>
            <a:off x="5994400" y="3924300"/>
            <a:ext cx="113029"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8" name="Oval 7"/>
          <p:cNvSpPr/>
          <p:nvPr/>
        </p:nvSpPr>
        <p:spPr>
          <a:xfrm>
            <a:off x="6261100" y="3924300"/>
            <a:ext cx="113029"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9" name="Oval 8"/>
          <p:cNvSpPr/>
          <p:nvPr/>
        </p:nvSpPr>
        <p:spPr>
          <a:xfrm>
            <a:off x="5728971" y="3924300"/>
            <a:ext cx="113029"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en-US" dirty="0"/>
              <a:t>click to edit Master title style</a:t>
            </a:r>
          </a:p>
        </p:txBody>
      </p:sp>
      <p:sp>
        <p:nvSpPr>
          <p:cNvPr id="4" name="Content Placeholder 3"/>
          <p:cNvSpPr>
            <a:spLocks noGrp="1"/>
          </p:cNvSpPr>
          <p:nvPr>
            <p:ph sz="half" idx="2" hasCustomPrompt="1"/>
          </p:nvPr>
        </p:nvSpPr>
        <p:spPr>
          <a:xfrm>
            <a:off x="6197600" y="1600201"/>
            <a:ext cx="5384800" cy="4525963"/>
          </a:xfrm>
        </p:spPr>
        <p:txBody>
          <a:bodyPr/>
          <a:lstStyle>
            <a:lvl1pPr>
              <a:defRPr sz="2400"/>
            </a:lvl1pPr>
            <a:lvl2pPr>
              <a:defRPr sz="16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p:cNvSpPr>
            <a:spLocks noGrp="1"/>
          </p:cNvSpPr>
          <p:nvPr>
            <p:ph type="dt" sz="half" idx="10"/>
          </p:nvPr>
        </p:nvSpPr>
        <p:spPr/>
        <p:txBody>
          <a:bodyPr/>
          <a:lstStyle/>
          <a:p>
            <a:fld id="{54AB02A5-4FE5-49D9-9E24-09F23B90C450}" type="datetimeFigureOut">
              <a:rPr lang="en-US" smtClean="0"/>
              <a:t>12/7/2021</a:t>
            </a:fld>
            <a:endParaRPr lang="en-US"/>
          </a:p>
        </p:txBody>
      </p:sp>
      <p:sp>
        <p:nvSpPr>
          <p:cNvPr id="6" name="Footer Placeholder 5"/>
          <p:cNvSpPr>
            <a:spLocks noGrp="1"/>
          </p:cNvSpPr>
          <p:nvPr>
            <p:ph type="ftr" sz="quarter" idx="11"/>
          </p:nvPr>
        </p:nvSpPr>
        <p:spPr/>
        <p:txBody>
          <a:bodyPr/>
          <a:lstStyle/>
          <a:p>
            <a:endParaRPr kumimoji="0" lang="en-US"/>
          </a:p>
        </p:txBody>
      </p:sp>
      <p:sp>
        <p:nvSpPr>
          <p:cNvPr id="7" name="Slide Number Placeholder 6"/>
          <p:cNvSpPr>
            <a:spLocks noGrp="1"/>
          </p:cNvSpPr>
          <p:nvPr>
            <p:ph type="sldNum" sz="quarter" idx="12"/>
          </p:nvPr>
        </p:nvSpPr>
        <p:spPr/>
        <p:txBody>
          <a:bodyPr/>
          <a:lstStyle/>
          <a:p>
            <a:fld id="{6294C92D-0306-4E69-9CD3-20855E849650}" type="slidenum">
              <a:rPr kumimoji="0" lang="en-US" smtClean="0"/>
              <a:t>‹#›</a:t>
            </a:fld>
            <a:endParaRPr kumimoji="0" lang="en-US"/>
          </a:p>
        </p:txBody>
      </p:sp>
      <p:sp>
        <p:nvSpPr>
          <p:cNvPr id="9" name="Content Placeholder 8"/>
          <p:cNvSpPr>
            <a:spLocks noGrp="1"/>
          </p:cNvSpPr>
          <p:nvPr>
            <p:ph sz="quarter" idx="13" hasCustomPrompt="1"/>
          </p:nvPr>
        </p:nvSpPr>
        <p:spPr>
          <a:xfrm>
            <a:off x="487680" y="1600200"/>
            <a:ext cx="5388864" cy="452628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grpSp>
        <p:nvGrpSpPr>
          <p:cNvPr id="8" name="Group 7"/>
          <p:cNvGrpSpPr/>
          <p:nvPr/>
        </p:nvGrpSpPr>
        <p:grpSpPr>
          <a:xfrm>
            <a:off x="2927648" y="6021288"/>
            <a:ext cx="6246744" cy="2736304"/>
            <a:chOff x="6012160" y="4437112"/>
            <a:chExt cx="4685058" cy="2736304"/>
          </a:xfrm>
        </p:grpSpPr>
        <p:pic>
          <p:nvPicPr>
            <p:cNvPr id="10" name="Picture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012160" y="4437112"/>
              <a:ext cx="4685058" cy="2736304"/>
            </a:xfrm>
            <a:prstGeom prst="rect">
              <a:avLst/>
            </a:prstGeom>
            <a:effectLst>
              <a:glow>
                <a:schemeClr val="accent1"/>
              </a:glow>
            </a:effectLst>
          </p:spPr>
        </p:pic>
        <p:sp>
          <p:nvSpPr>
            <p:cNvPr id="11" name="Rectangle 10"/>
            <p:cNvSpPr/>
            <p:nvPr userDrawn="1"/>
          </p:nvSpPr>
          <p:spPr>
            <a:xfrm>
              <a:off x="6012160" y="4437112"/>
              <a:ext cx="4685058" cy="2736304"/>
            </a:xfrm>
            <a:prstGeom prst="rect">
              <a:avLst/>
            </a:prstGeom>
            <a:solidFill>
              <a:srgbClr val="FFFFFF">
                <a:alpha val="36078"/>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a:p>
          </p:txBody>
        </p:sp>
      </p:gr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a:lvl1pPr>
          </a:lstStyle>
          <a:p>
            <a:r>
              <a:rPr lang="en-US" dirty="0"/>
              <a:t>click to edit Master title style</a:t>
            </a:r>
          </a:p>
        </p:txBody>
      </p:sp>
      <p:sp>
        <p:nvSpPr>
          <p:cNvPr id="3" name="Text Placeholder 2"/>
          <p:cNvSpPr>
            <a:spLocks noGrp="1"/>
          </p:cNvSpPr>
          <p:nvPr>
            <p:ph type="body" idx="1" hasCustomPrompt="1"/>
          </p:nvPr>
        </p:nvSpPr>
        <p:spPr>
          <a:xfrm>
            <a:off x="609600" y="1600200"/>
            <a:ext cx="5386917"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5" name="Text Placeholder 4"/>
          <p:cNvSpPr>
            <a:spLocks noGrp="1"/>
          </p:cNvSpPr>
          <p:nvPr>
            <p:ph type="body" sz="quarter" idx="3" hasCustomPrompt="1"/>
          </p:nvPr>
        </p:nvSpPr>
        <p:spPr>
          <a:xfrm>
            <a:off x="6197601" y="1600200"/>
            <a:ext cx="5389033"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7" name="Date Placeholder 6"/>
          <p:cNvSpPr>
            <a:spLocks noGrp="1"/>
          </p:cNvSpPr>
          <p:nvPr>
            <p:ph type="dt" sz="half" idx="10"/>
          </p:nvPr>
        </p:nvSpPr>
        <p:spPr/>
        <p:txBody>
          <a:bodyPr/>
          <a:lstStyle/>
          <a:p>
            <a:fld id="{54AB02A5-4FE5-49D9-9E24-09F23B90C450}" type="datetimeFigureOut">
              <a:rPr lang="en-US" smtClean="0"/>
              <a:t>12/7/2021</a:t>
            </a:fld>
            <a:endParaRPr lang="en-US"/>
          </a:p>
        </p:txBody>
      </p:sp>
      <p:sp>
        <p:nvSpPr>
          <p:cNvPr id="8" name="Footer Placeholder 7"/>
          <p:cNvSpPr>
            <a:spLocks noGrp="1"/>
          </p:cNvSpPr>
          <p:nvPr>
            <p:ph type="ftr" sz="quarter" idx="11"/>
          </p:nvPr>
        </p:nvSpPr>
        <p:spPr/>
        <p:txBody>
          <a:bodyPr/>
          <a:lstStyle/>
          <a:p>
            <a:endParaRPr kumimoji="0" lang="en-US"/>
          </a:p>
        </p:txBody>
      </p:sp>
      <p:sp>
        <p:nvSpPr>
          <p:cNvPr id="9" name="Slide Number Placeholder 8"/>
          <p:cNvSpPr>
            <a:spLocks noGrp="1"/>
          </p:cNvSpPr>
          <p:nvPr>
            <p:ph type="sldNum" sz="quarter" idx="12"/>
          </p:nvPr>
        </p:nvSpPr>
        <p:spPr/>
        <p:txBody>
          <a:bodyPr/>
          <a:lstStyle/>
          <a:p>
            <a:fld id="{6294C92D-0306-4E69-9CD3-20855E849650}" type="slidenum">
              <a:rPr kumimoji="0" lang="en-US" smtClean="0"/>
              <a:t>‹#›</a:t>
            </a:fld>
            <a:endParaRPr kumimoji="0" lang="en-US"/>
          </a:p>
        </p:txBody>
      </p:sp>
      <p:sp>
        <p:nvSpPr>
          <p:cNvPr id="11" name="Content Placeholder 10"/>
          <p:cNvSpPr>
            <a:spLocks noGrp="1"/>
          </p:cNvSpPr>
          <p:nvPr>
            <p:ph sz="quarter" idx="13" hasCustomPrompt="1"/>
          </p:nvPr>
        </p:nvSpPr>
        <p:spPr>
          <a:xfrm>
            <a:off x="609600" y="2212848"/>
            <a:ext cx="5388864" cy="3913632"/>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3" name="Content Placeholder 12"/>
          <p:cNvSpPr>
            <a:spLocks noGrp="1"/>
          </p:cNvSpPr>
          <p:nvPr>
            <p:ph sz="quarter" idx="14" hasCustomPrompt="1"/>
          </p:nvPr>
        </p:nvSpPr>
        <p:spPr>
          <a:xfrm>
            <a:off x="6230112" y="2212849"/>
            <a:ext cx="5388864" cy="3913187"/>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grpSp>
        <p:nvGrpSpPr>
          <p:cNvPr id="10" name="Group 9"/>
          <p:cNvGrpSpPr/>
          <p:nvPr/>
        </p:nvGrpSpPr>
        <p:grpSpPr>
          <a:xfrm>
            <a:off x="2927648" y="6021288"/>
            <a:ext cx="6246744" cy="2736304"/>
            <a:chOff x="6012160" y="4437112"/>
            <a:chExt cx="4685058" cy="2736304"/>
          </a:xfrm>
        </p:grpSpPr>
        <p:pic>
          <p:nvPicPr>
            <p:cNvPr id="12" name="Picture 1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012160" y="4437112"/>
              <a:ext cx="4685058" cy="2736304"/>
            </a:xfrm>
            <a:prstGeom prst="rect">
              <a:avLst/>
            </a:prstGeom>
            <a:effectLst>
              <a:glow>
                <a:schemeClr val="accent1"/>
              </a:glow>
            </a:effectLst>
          </p:spPr>
        </p:pic>
        <p:sp>
          <p:nvSpPr>
            <p:cNvPr id="14" name="Rectangle 13"/>
            <p:cNvSpPr/>
            <p:nvPr userDrawn="1"/>
          </p:nvSpPr>
          <p:spPr>
            <a:xfrm>
              <a:off x="6012160" y="4437112"/>
              <a:ext cx="4685058" cy="2736304"/>
            </a:xfrm>
            <a:prstGeom prst="rect">
              <a:avLst/>
            </a:prstGeom>
            <a:solidFill>
              <a:srgbClr val="FFFFFF">
                <a:alpha val="36078"/>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a:p>
          </p:txBody>
        </p:sp>
      </p:gr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baseline="0"/>
            </a:lvl1pPr>
          </a:lstStyle>
          <a:p>
            <a:r>
              <a:rPr lang="en-US" dirty="0"/>
              <a:t>click to edit Master title style</a:t>
            </a:r>
          </a:p>
        </p:txBody>
      </p:sp>
      <p:sp>
        <p:nvSpPr>
          <p:cNvPr id="3" name="Date Placeholder 2"/>
          <p:cNvSpPr>
            <a:spLocks noGrp="1"/>
          </p:cNvSpPr>
          <p:nvPr>
            <p:ph type="dt" sz="half" idx="10"/>
          </p:nvPr>
        </p:nvSpPr>
        <p:spPr/>
        <p:txBody>
          <a:bodyPr/>
          <a:lstStyle/>
          <a:p>
            <a:fld id="{54AB02A5-4FE5-49D9-9E24-09F23B90C450}" type="datetimeFigureOut">
              <a:rPr lang="en-US" smtClean="0"/>
              <a:t>12/7/2021</a:t>
            </a:fld>
            <a:endParaRPr lang="en-US"/>
          </a:p>
        </p:txBody>
      </p:sp>
      <p:sp>
        <p:nvSpPr>
          <p:cNvPr id="4" name="Footer Placeholder 3"/>
          <p:cNvSpPr>
            <a:spLocks noGrp="1"/>
          </p:cNvSpPr>
          <p:nvPr>
            <p:ph type="ftr" sz="quarter" idx="11"/>
          </p:nvPr>
        </p:nvSpPr>
        <p:spPr/>
        <p:txBody>
          <a:bodyPr/>
          <a:lstStyle/>
          <a:p>
            <a:endParaRPr kumimoji="0" lang="en-US"/>
          </a:p>
        </p:txBody>
      </p:sp>
      <p:sp>
        <p:nvSpPr>
          <p:cNvPr id="5" name="Slide Number Placeholder 4"/>
          <p:cNvSpPr>
            <a:spLocks noGrp="1"/>
          </p:cNvSpPr>
          <p:nvPr>
            <p:ph type="sldNum" sz="quarter" idx="12"/>
          </p:nvPr>
        </p:nvSpPr>
        <p:spPr/>
        <p:txBody>
          <a:bodyPr/>
          <a:lstStyle/>
          <a:p>
            <a:fld id="{6294C92D-0306-4E69-9CD3-20855E849650}" type="slidenum">
              <a:rPr kumimoji="0" lang="en-US" smtClean="0"/>
              <a:t>‹#›</a:t>
            </a:fld>
            <a:endParaRPr kumimoji="0" lang="en-US"/>
          </a:p>
        </p:txBody>
      </p:sp>
      <p:grpSp>
        <p:nvGrpSpPr>
          <p:cNvPr id="12" name="Group 11">
            <a:extLst>
              <a:ext uri="{FF2B5EF4-FFF2-40B4-BE49-F238E27FC236}">
                <a16:creationId xmlns:a16="http://schemas.microsoft.com/office/drawing/2014/main" id="{E6A5A728-2C08-4E50-87C8-939ECCBB3CD3}"/>
              </a:ext>
            </a:extLst>
          </p:cNvPr>
          <p:cNvGrpSpPr/>
          <p:nvPr userDrawn="1"/>
        </p:nvGrpSpPr>
        <p:grpSpPr>
          <a:xfrm>
            <a:off x="6240016" y="4437112"/>
            <a:ext cx="6624104" cy="3672408"/>
            <a:chOff x="6012160" y="4437112"/>
            <a:chExt cx="4685058" cy="2736304"/>
          </a:xfrm>
        </p:grpSpPr>
        <p:pic>
          <p:nvPicPr>
            <p:cNvPr id="13" name="Picture 12">
              <a:extLst>
                <a:ext uri="{FF2B5EF4-FFF2-40B4-BE49-F238E27FC236}">
                  <a16:creationId xmlns:a16="http://schemas.microsoft.com/office/drawing/2014/main" id="{71F8D122-1F61-40EB-8ADB-53FD1A42D5A6}"/>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012160" y="4437112"/>
              <a:ext cx="4685058" cy="2736304"/>
            </a:xfrm>
            <a:prstGeom prst="rect">
              <a:avLst/>
            </a:prstGeom>
            <a:effectLst>
              <a:glow>
                <a:schemeClr val="accent1"/>
              </a:glow>
            </a:effectLst>
          </p:spPr>
        </p:pic>
        <p:sp>
          <p:nvSpPr>
            <p:cNvPr id="14" name="Rectangle 13">
              <a:extLst>
                <a:ext uri="{FF2B5EF4-FFF2-40B4-BE49-F238E27FC236}">
                  <a16:creationId xmlns:a16="http://schemas.microsoft.com/office/drawing/2014/main" id="{DB66032E-D9DA-4017-A445-DAB5657B9C6C}"/>
                </a:ext>
              </a:extLst>
            </p:cNvPr>
            <p:cNvSpPr/>
            <p:nvPr userDrawn="1"/>
          </p:nvSpPr>
          <p:spPr>
            <a:xfrm>
              <a:off x="6012160" y="4437112"/>
              <a:ext cx="4685058" cy="2736304"/>
            </a:xfrm>
            <a:prstGeom prst="rect">
              <a:avLst/>
            </a:prstGeom>
            <a:solidFill>
              <a:srgbClr val="FFFFFF">
                <a:alpha val="36078"/>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a:p>
          </p:txBody>
        </p:sp>
      </p:gr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4AB02A5-4FE5-49D9-9E24-09F23B90C450}" type="datetimeFigureOut">
              <a:rPr lang="en-US" smtClean="0"/>
              <a:t>12/7/2021</a:t>
            </a:fld>
            <a:endParaRPr lang="en-US"/>
          </a:p>
        </p:txBody>
      </p:sp>
      <p:sp>
        <p:nvSpPr>
          <p:cNvPr id="3" name="Footer Placeholder 2"/>
          <p:cNvSpPr>
            <a:spLocks noGrp="1"/>
          </p:cNvSpPr>
          <p:nvPr>
            <p:ph type="ftr" sz="quarter" idx="11"/>
          </p:nvPr>
        </p:nvSpPr>
        <p:spPr/>
        <p:txBody>
          <a:bodyPr/>
          <a:lstStyle/>
          <a:p>
            <a:endParaRPr kumimoji="0" lang="en-US"/>
          </a:p>
        </p:txBody>
      </p:sp>
      <p:sp>
        <p:nvSpPr>
          <p:cNvPr id="4" name="Slide Number Placeholder 3"/>
          <p:cNvSpPr>
            <a:spLocks noGrp="1"/>
          </p:cNvSpPr>
          <p:nvPr>
            <p:ph type="sldNum" sz="quarter" idx="12"/>
          </p:nvPr>
        </p:nvSpPr>
        <p:spPr/>
        <p:txBody>
          <a:bodyPr/>
          <a:lstStyle/>
          <a:p>
            <a:fld id="{6294C92D-0306-4E69-9CD3-20855E849650}" type="slidenum">
              <a:rPr kumimoji="0" lang="en-US" smtClean="0"/>
              <a:t>‹#›</a:t>
            </a:fld>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7876117" y="266700"/>
            <a:ext cx="4011084" cy="2095500"/>
          </a:xfrm>
        </p:spPr>
        <p:txBody>
          <a:bodyPr anchor="b"/>
          <a:lstStyle>
            <a:lvl1pPr algn="ctr">
              <a:lnSpc>
                <a:spcPct val="100000"/>
              </a:lnSpc>
              <a:defRPr sz="2800" b="0">
                <a:effectLst>
                  <a:outerShdw blurRad="50800" dist="25400" dir="5400000" algn="t" rotWithShape="0">
                    <a:prstClr val="black">
                      <a:alpha val="25000"/>
                    </a:prstClr>
                  </a:outerShdw>
                </a:effectLst>
              </a:defRPr>
            </a:lvl1pPr>
          </a:lstStyle>
          <a:p>
            <a:r>
              <a:rPr lang="en-US" dirty="0"/>
              <a:t>click to edit Master title style</a:t>
            </a:r>
          </a:p>
        </p:txBody>
      </p:sp>
      <p:sp>
        <p:nvSpPr>
          <p:cNvPr id="3" name="Content Placeholder 2"/>
          <p:cNvSpPr>
            <a:spLocks noGrp="1"/>
          </p:cNvSpPr>
          <p:nvPr>
            <p:ph idx="1" hasCustomPrompt="1"/>
          </p:nvPr>
        </p:nvSpPr>
        <p:spPr>
          <a:xfrm>
            <a:off x="958850" y="273051"/>
            <a:ext cx="666115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p:cNvSpPr>
            <a:spLocks noGrp="1"/>
          </p:cNvSpPr>
          <p:nvPr>
            <p:ph type="body" sz="half" idx="2" hasCustomPrompt="1"/>
          </p:nvPr>
        </p:nvSpPr>
        <p:spPr>
          <a:xfrm>
            <a:off x="7876117" y="2438401"/>
            <a:ext cx="4011084" cy="3687763"/>
          </a:xfrm>
        </p:spPr>
        <p:txBody>
          <a:bodyPr>
            <a:normAutofit/>
          </a:bodyPr>
          <a:lstStyle>
            <a:lvl1pPr marL="0" indent="0" algn="ctr">
              <a:lnSpc>
                <a:spcPct val="125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5" name="Date Placeholder 4"/>
          <p:cNvSpPr>
            <a:spLocks noGrp="1"/>
          </p:cNvSpPr>
          <p:nvPr>
            <p:ph type="dt" sz="half" idx="10"/>
          </p:nvPr>
        </p:nvSpPr>
        <p:spPr/>
        <p:txBody>
          <a:bodyPr/>
          <a:lstStyle/>
          <a:p>
            <a:fld id="{54AB02A5-4FE5-49D9-9E24-09F23B90C450}" type="datetimeFigureOut">
              <a:rPr lang="en-US" smtClean="0"/>
              <a:t>12/7/2021</a:t>
            </a:fld>
            <a:endParaRPr lang="en-US"/>
          </a:p>
        </p:txBody>
      </p:sp>
      <p:sp>
        <p:nvSpPr>
          <p:cNvPr id="6" name="Footer Placeholder 5"/>
          <p:cNvSpPr>
            <a:spLocks noGrp="1"/>
          </p:cNvSpPr>
          <p:nvPr>
            <p:ph type="ftr" sz="quarter" idx="11"/>
          </p:nvPr>
        </p:nvSpPr>
        <p:spPr/>
        <p:txBody>
          <a:bodyPr/>
          <a:lstStyle/>
          <a:p>
            <a:endParaRPr kumimoji="0" lang="en-US"/>
          </a:p>
        </p:txBody>
      </p:sp>
      <p:sp>
        <p:nvSpPr>
          <p:cNvPr id="7" name="Slide Number Placeholder 6"/>
          <p:cNvSpPr>
            <a:spLocks noGrp="1"/>
          </p:cNvSpPr>
          <p:nvPr>
            <p:ph type="sldNum" sz="quarter" idx="12"/>
          </p:nvPr>
        </p:nvSpPr>
        <p:spPr/>
        <p:txBody>
          <a:bodyPr/>
          <a:lstStyle/>
          <a:p>
            <a:fld id="{6294C92D-0306-4E69-9CD3-20855E849650}" type="slidenum">
              <a:rPr kumimoji="0" lang="en-US" smtClean="0"/>
              <a:t>‹#›</a:t>
            </a:fld>
            <a:endParaRPr kumimoji="0" lang="en-US"/>
          </a:p>
        </p:txBody>
      </p:sp>
      <p:grpSp>
        <p:nvGrpSpPr>
          <p:cNvPr id="11" name="Group 10">
            <a:extLst>
              <a:ext uri="{FF2B5EF4-FFF2-40B4-BE49-F238E27FC236}">
                <a16:creationId xmlns:a16="http://schemas.microsoft.com/office/drawing/2014/main" id="{134892F4-424F-4D41-974D-F401EB8D048B}"/>
              </a:ext>
            </a:extLst>
          </p:cNvPr>
          <p:cNvGrpSpPr/>
          <p:nvPr userDrawn="1"/>
        </p:nvGrpSpPr>
        <p:grpSpPr>
          <a:xfrm>
            <a:off x="6240016" y="4437112"/>
            <a:ext cx="6624104" cy="3672408"/>
            <a:chOff x="6012160" y="4437112"/>
            <a:chExt cx="4685058" cy="2736304"/>
          </a:xfrm>
        </p:grpSpPr>
        <p:pic>
          <p:nvPicPr>
            <p:cNvPr id="12" name="Picture 11">
              <a:extLst>
                <a:ext uri="{FF2B5EF4-FFF2-40B4-BE49-F238E27FC236}">
                  <a16:creationId xmlns:a16="http://schemas.microsoft.com/office/drawing/2014/main" id="{D2EB4DA9-904A-43E3-91A2-CD7BA8BC2146}"/>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012160" y="4437112"/>
              <a:ext cx="4685058" cy="2736304"/>
            </a:xfrm>
            <a:prstGeom prst="rect">
              <a:avLst/>
            </a:prstGeom>
            <a:effectLst>
              <a:glow>
                <a:schemeClr val="accent1"/>
              </a:glow>
            </a:effectLst>
          </p:spPr>
        </p:pic>
        <p:sp>
          <p:nvSpPr>
            <p:cNvPr id="13" name="Rectangle 12">
              <a:extLst>
                <a:ext uri="{FF2B5EF4-FFF2-40B4-BE49-F238E27FC236}">
                  <a16:creationId xmlns:a16="http://schemas.microsoft.com/office/drawing/2014/main" id="{33928FF0-CCB3-469A-A7D6-E844458457C8}"/>
                </a:ext>
              </a:extLst>
            </p:cNvPr>
            <p:cNvSpPr/>
            <p:nvPr userDrawn="1"/>
          </p:nvSpPr>
          <p:spPr>
            <a:xfrm>
              <a:off x="6012160" y="4437112"/>
              <a:ext cx="4685058" cy="2736304"/>
            </a:xfrm>
            <a:prstGeom prst="rect">
              <a:avLst/>
            </a:prstGeom>
            <a:solidFill>
              <a:srgbClr val="FFFFFF">
                <a:alpha val="36078"/>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a:p>
          </p:txBody>
        </p:sp>
      </p:gr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239435" y="228600"/>
            <a:ext cx="7615765" cy="895350"/>
          </a:xfrm>
        </p:spPr>
        <p:txBody>
          <a:bodyPr anchor="b"/>
          <a:lstStyle>
            <a:lvl1pPr algn="ctr">
              <a:lnSpc>
                <a:spcPct val="100000"/>
              </a:lnSpc>
              <a:defRPr sz="2800" b="0"/>
            </a:lvl1pPr>
          </a:lstStyle>
          <a:p>
            <a:r>
              <a:rPr lang="en-US"/>
              <a:t>Click to edit Master title style</a:t>
            </a:r>
            <a:endParaRPr lang="en-US" dirty="0"/>
          </a:p>
        </p:txBody>
      </p:sp>
      <p:sp>
        <p:nvSpPr>
          <p:cNvPr id="3" name="Picture Placeholder 2"/>
          <p:cNvSpPr>
            <a:spLocks noGrp="1"/>
          </p:cNvSpPr>
          <p:nvPr>
            <p:ph type="pic" idx="1"/>
          </p:nvPr>
        </p:nvSpPr>
        <p:spPr>
          <a:xfrm>
            <a:off x="2010835" y="1143000"/>
            <a:ext cx="8072965" cy="4541044"/>
          </a:xfrm>
          <a:ln w="76200">
            <a:solidFill>
              <a:schemeClr val="bg1"/>
            </a:solidFill>
          </a:ln>
          <a:effectLst>
            <a:outerShdw blurRad="88900" dist="50800" dir="5400000" algn="ctr" rotWithShape="0">
              <a:srgbClr val="000000">
                <a:alpha val="25000"/>
              </a:srgbClr>
            </a:outerShdw>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2239435" y="5810250"/>
            <a:ext cx="7615765" cy="5334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4AB02A5-4FE5-49D9-9E24-09F23B90C450}" type="datetimeFigureOut">
              <a:rPr lang="en-US" smtClean="0"/>
              <a:t>12/7/2021</a:t>
            </a:fld>
            <a:endParaRPr lang="en-US"/>
          </a:p>
        </p:txBody>
      </p:sp>
      <p:sp>
        <p:nvSpPr>
          <p:cNvPr id="6" name="Footer Placeholder 5"/>
          <p:cNvSpPr>
            <a:spLocks noGrp="1"/>
          </p:cNvSpPr>
          <p:nvPr>
            <p:ph type="ftr" sz="quarter" idx="11"/>
          </p:nvPr>
        </p:nvSpPr>
        <p:spPr/>
        <p:txBody>
          <a:bodyPr/>
          <a:lstStyle/>
          <a:p>
            <a:endParaRPr kumimoji="0" lang="en-US"/>
          </a:p>
        </p:txBody>
      </p:sp>
      <p:sp>
        <p:nvSpPr>
          <p:cNvPr id="7" name="Slide Number Placeholder 6"/>
          <p:cNvSpPr>
            <a:spLocks noGrp="1"/>
          </p:cNvSpPr>
          <p:nvPr>
            <p:ph type="sldNum" sz="quarter" idx="12"/>
          </p:nvPr>
        </p:nvSpPr>
        <p:spPr/>
        <p:txBody>
          <a:bodyPr/>
          <a:lstStyle/>
          <a:p>
            <a:fld id="{6294C92D-0306-4E69-9CD3-20855E849650}" type="slidenum">
              <a:rPr kumimoji="0" lang="en-US" smtClean="0"/>
              <a:t>‹#›</a:t>
            </a:fld>
            <a:endParaRPr kumimoji="0" lang="en-US"/>
          </a:p>
        </p:txBody>
      </p:sp>
      <p:grpSp>
        <p:nvGrpSpPr>
          <p:cNvPr id="11" name="Group 10">
            <a:extLst>
              <a:ext uri="{FF2B5EF4-FFF2-40B4-BE49-F238E27FC236}">
                <a16:creationId xmlns:a16="http://schemas.microsoft.com/office/drawing/2014/main" id="{073FD022-09B8-428E-85FA-8BC968FC1B93}"/>
              </a:ext>
            </a:extLst>
          </p:cNvPr>
          <p:cNvGrpSpPr/>
          <p:nvPr userDrawn="1"/>
        </p:nvGrpSpPr>
        <p:grpSpPr>
          <a:xfrm>
            <a:off x="6240016" y="4437112"/>
            <a:ext cx="6624104" cy="3672408"/>
            <a:chOff x="6012160" y="4437112"/>
            <a:chExt cx="4685058" cy="2736304"/>
          </a:xfrm>
        </p:grpSpPr>
        <p:pic>
          <p:nvPicPr>
            <p:cNvPr id="12" name="Picture 11">
              <a:extLst>
                <a:ext uri="{FF2B5EF4-FFF2-40B4-BE49-F238E27FC236}">
                  <a16:creationId xmlns:a16="http://schemas.microsoft.com/office/drawing/2014/main" id="{8DDC1475-F976-4380-AA15-630C67D3B782}"/>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012160" y="4437112"/>
              <a:ext cx="4685058" cy="2736304"/>
            </a:xfrm>
            <a:prstGeom prst="rect">
              <a:avLst/>
            </a:prstGeom>
            <a:effectLst>
              <a:glow>
                <a:schemeClr val="accent1"/>
              </a:glow>
            </a:effectLst>
          </p:spPr>
        </p:pic>
        <p:sp>
          <p:nvSpPr>
            <p:cNvPr id="13" name="Rectangle 12">
              <a:extLst>
                <a:ext uri="{FF2B5EF4-FFF2-40B4-BE49-F238E27FC236}">
                  <a16:creationId xmlns:a16="http://schemas.microsoft.com/office/drawing/2014/main" id="{95193F60-00D8-43DB-B144-C782913D28CC}"/>
                </a:ext>
              </a:extLst>
            </p:cNvPr>
            <p:cNvSpPr/>
            <p:nvPr userDrawn="1"/>
          </p:nvSpPr>
          <p:spPr>
            <a:xfrm>
              <a:off x="6012160" y="4437112"/>
              <a:ext cx="4685058" cy="2736304"/>
            </a:xfrm>
            <a:prstGeom prst="rect">
              <a:avLst/>
            </a:prstGeom>
            <a:solidFill>
              <a:srgbClr val="FFFFFF">
                <a:alpha val="36078"/>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a:p>
          </p:txBody>
        </p:sp>
      </p:gr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16024"/>
            <a:ext cx="10972800" cy="764704"/>
          </a:xfrm>
          <a:prstGeom prst="rect">
            <a:avLst/>
          </a:prstGeom>
        </p:spPr>
        <p:txBody>
          <a:bodyPr vert="horz" lIns="91440" tIns="45720" rIns="91440" bIns="45720" rtlCol="0" anchor="b">
            <a:noAutofit/>
          </a:bodyPr>
          <a:lstStyle/>
          <a:p>
            <a:r>
              <a:rPr lang="en-US"/>
              <a:t>Click to edit Master title style</a:t>
            </a:r>
            <a:endParaRPr lang="en-US" dirty="0"/>
          </a:p>
        </p:txBody>
      </p:sp>
      <p:sp>
        <p:nvSpPr>
          <p:cNvPr id="3" name="Text Placeholder 2"/>
          <p:cNvSpPr>
            <a:spLocks noGrp="1"/>
          </p:cNvSpPr>
          <p:nvPr>
            <p:ph type="body" idx="1"/>
          </p:nvPr>
        </p:nvSpPr>
        <p:spPr>
          <a:xfrm>
            <a:off x="609600" y="1124745"/>
            <a:ext cx="10972800" cy="5001419"/>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484463" y="6356351"/>
            <a:ext cx="2781300" cy="365125"/>
          </a:xfrm>
          <a:prstGeom prst="rect">
            <a:avLst/>
          </a:prstGeom>
        </p:spPr>
        <p:txBody>
          <a:bodyPr vert="horz" lIns="91440" tIns="45720" rIns="45720" bIns="45720" rtlCol="0" anchor="ctr"/>
          <a:lstStyle>
            <a:lvl1pPr algn="r">
              <a:defRPr sz="1200">
                <a:solidFill>
                  <a:schemeClr val="tx1">
                    <a:lumMod val="65000"/>
                    <a:lumOff val="35000"/>
                  </a:schemeClr>
                </a:solidFill>
                <a:latin typeface="Century Gothic" pitchFamily="34" charset="0"/>
              </a:defRPr>
            </a:lvl1pPr>
          </a:lstStyle>
          <a:p>
            <a:pPr algn="r" eaLnBrk="1" latinLnBrk="0" hangingPunct="1"/>
            <a:fld id="{54AB02A5-4FE5-49D9-9E24-09F23B90C450}" type="datetimeFigureOut">
              <a:rPr lang="en-US" smtClean="0"/>
              <a:t>12/7/2021</a:t>
            </a:fld>
            <a:endParaRPr lang="en-US" sz="1200">
              <a:solidFill>
                <a:schemeClr val="bg2">
                  <a:shade val="50000"/>
                </a:schemeClr>
              </a:solidFill>
            </a:endParaRPr>
          </a:p>
        </p:txBody>
      </p:sp>
      <p:sp>
        <p:nvSpPr>
          <p:cNvPr id="5" name="Footer Placeholder 4"/>
          <p:cNvSpPr>
            <a:spLocks noGrp="1"/>
          </p:cNvSpPr>
          <p:nvPr>
            <p:ph type="ftr" sz="quarter" idx="3"/>
          </p:nvPr>
        </p:nvSpPr>
        <p:spPr>
          <a:xfrm>
            <a:off x="878887" y="6356351"/>
            <a:ext cx="3797300" cy="365125"/>
          </a:xfrm>
          <a:prstGeom prst="rect">
            <a:avLst/>
          </a:prstGeom>
        </p:spPr>
        <p:txBody>
          <a:bodyPr vert="horz" lIns="45720" tIns="45720" rIns="91440" bIns="45720" rtlCol="0" anchor="ctr"/>
          <a:lstStyle>
            <a:lvl1pPr algn="l">
              <a:defRPr sz="1200">
                <a:solidFill>
                  <a:schemeClr val="tx1">
                    <a:lumMod val="65000"/>
                    <a:lumOff val="35000"/>
                  </a:schemeClr>
                </a:solidFill>
                <a:latin typeface="Century Gothic" pitchFamily="34" charset="0"/>
              </a:defRPr>
            </a:lvl1pPr>
          </a:lstStyle>
          <a:p>
            <a:endParaRPr kumimoji="0" lang="en-US" sz="1200">
              <a:solidFill>
                <a:schemeClr val="bg2">
                  <a:shade val="50000"/>
                </a:schemeClr>
              </a:solidFill>
              <a:effectLst/>
            </a:endParaRPr>
          </a:p>
        </p:txBody>
      </p:sp>
      <p:sp>
        <p:nvSpPr>
          <p:cNvPr id="6" name="Slide Number Placeholder 5"/>
          <p:cNvSpPr>
            <a:spLocks noGrp="1"/>
          </p:cNvSpPr>
          <p:nvPr>
            <p:ph type="sldNum" sz="quarter" idx="4"/>
          </p:nvPr>
        </p:nvSpPr>
        <p:spPr>
          <a:xfrm>
            <a:off x="11391038" y="6356351"/>
            <a:ext cx="749300" cy="365125"/>
          </a:xfrm>
          <a:prstGeom prst="rect">
            <a:avLst/>
          </a:prstGeom>
        </p:spPr>
        <p:txBody>
          <a:bodyPr vert="horz" lIns="27432" tIns="45720" rIns="45720" bIns="45720" rtlCol="0" anchor="ctr"/>
          <a:lstStyle>
            <a:lvl1pPr algn="l">
              <a:defRPr sz="1200">
                <a:solidFill>
                  <a:schemeClr val="tx1">
                    <a:lumMod val="65000"/>
                    <a:lumOff val="35000"/>
                  </a:schemeClr>
                </a:solidFill>
                <a:latin typeface="Century Gothic" pitchFamily="34" charset="0"/>
              </a:defRPr>
            </a:lvl1pPr>
          </a:lstStyle>
          <a:p>
            <a:pPr algn="ctr" eaLnBrk="1" latinLnBrk="0" hangingPunct="1"/>
            <a:fld id="{6294C92D-0306-4E69-9CD3-20855E849650}" type="slidenum">
              <a:rPr kumimoji="0" lang="en-US" smtClean="0"/>
              <a:t>‹#›</a:t>
            </a:fld>
            <a:endParaRPr kumimoji="0" lang="en-US" sz="1200">
              <a:solidFill>
                <a:schemeClr val="bg2">
                  <a:shade val="50000"/>
                </a:schemeClr>
              </a:solidFill>
              <a:effectLst/>
            </a:endParaRPr>
          </a:p>
        </p:txBody>
      </p:sp>
      <p:sp>
        <p:nvSpPr>
          <p:cNvPr id="7" name="Oval 6"/>
          <p:cNvSpPr/>
          <p:nvPr/>
        </p:nvSpPr>
        <p:spPr>
          <a:xfrm>
            <a:off x="11277014" y="6499384"/>
            <a:ext cx="113029"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8" name="Oval 7"/>
          <p:cNvSpPr/>
          <p:nvPr/>
        </p:nvSpPr>
        <p:spPr>
          <a:xfrm>
            <a:off x="758826" y="6499384"/>
            <a:ext cx="113029"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ts val="5800"/>
        </a:lnSpc>
        <a:spcBef>
          <a:spcPct val="0"/>
        </a:spcBef>
        <a:buNone/>
        <a:defRPr sz="4000" kern="1200">
          <a:solidFill>
            <a:srgbClr val="04A034"/>
          </a:solidFill>
          <a:effectLst>
            <a:outerShdw blurRad="63500" dist="38100" dir="5400000" algn="t" rotWithShape="0">
              <a:prstClr val="black">
                <a:alpha val="25000"/>
              </a:prstClr>
            </a:outerShdw>
          </a:effectLst>
          <a:latin typeface="Ebrima" panose="02000000000000000000" pitchFamily="2" charset="0"/>
          <a:ea typeface="Ebrima" panose="02000000000000000000" pitchFamily="2" charset="0"/>
          <a:cs typeface="Ebrima" panose="02000000000000000000" pitchFamily="2" charset="0"/>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lumMod val="65000"/>
              <a:lumOff val="35000"/>
            </a:schemeClr>
          </a:solidFill>
          <a:latin typeface="+mj-lt"/>
          <a:ea typeface="+mn-ea"/>
          <a:cs typeface="+mn-cs"/>
        </a:defRPr>
      </a:lvl1pPr>
      <a:lvl2pPr marL="742950" indent="-285750" algn="l" defTabSz="914400" rtl="0" eaLnBrk="1" latinLnBrk="0" hangingPunct="1">
        <a:spcBef>
          <a:spcPct val="20000"/>
        </a:spcBef>
        <a:buFont typeface="Courier New" pitchFamily="49" charset="0"/>
        <a:buChar char="o"/>
        <a:defRPr sz="2400" kern="1200">
          <a:solidFill>
            <a:schemeClr val="tx1">
              <a:lumMod val="65000"/>
              <a:lumOff val="35000"/>
            </a:schemeClr>
          </a:solidFill>
          <a:latin typeface="+mj-lt"/>
          <a:ea typeface="+mn-ea"/>
          <a:cs typeface="+mn-cs"/>
        </a:defRPr>
      </a:lvl2pPr>
      <a:lvl3pPr marL="1143000" indent="-228600" algn="l" defTabSz="914400" rtl="0" eaLnBrk="1" latinLnBrk="0" hangingPunct="1">
        <a:spcBef>
          <a:spcPct val="20000"/>
        </a:spcBef>
        <a:buFont typeface="Arial" pitchFamily="34" charset="0"/>
        <a:buChar char="•"/>
        <a:defRPr sz="2000" kern="1200">
          <a:solidFill>
            <a:schemeClr val="tx1">
              <a:lumMod val="65000"/>
              <a:lumOff val="35000"/>
            </a:schemeClr>
          </a:solidFill>
          <a:latin typeface="+mj-lt"/>
          <a:ea typeface="+mn-ea"/>
          <a:cs typeface="+mn-cs"/>
        </a:defRPr>
      </a:lvl3pPr>
      <a:lvl4pPr marL="1600200" indent="-228600" algn="l" defTabSz="914400" rtl="0" eaLnBrk="1" latinLnBrk="0" hangingPunct="1">
        <a:spcBef>
          <a:spcPct val="20000"/>
        </a:spcBef>
        <a:buFont typeface="Courier New" pitchFamily="49" charset="0"/>
        <a:buChar char="o"/>
        <a:defRPr sz="2000" kern="1200">
          <a:solidFill>
            <a:schemeClr val="tx1">
              <a:lumMod val="65000"/>
              <a:lumOff val="35000"/>
            </a:schemeClr>
          </a:solidFill>
          <a:latin typeface="+mj-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lumMod val="65000"/>
              <a:lumOff val="35000"/>
            </a:schemeClr>
          </a:solidFill>
          <a:latin typeface="+mj-lt"/>
          <a:ea typeface="+mn-ea"/>
          <a:cs typeface="+mn-cs"/>
        </a:defRPr>
      </a:lvl5pPr>
      <a:lvl6pPr marL="25146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6pPr>
      <a:lvl7pPr marL="29718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7pPr>
      <a:lvl8pPr marL="34290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8pPr>
      <a:lvl9pPr marL="38862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a:t>Care Planning</a:t>
            </a:r>
          </a:p>
        </p:txBody>
      </p:sp>
      <p:sp>
        <p:nvSpPr>
          <p:cNvPr id="3" name="Subtitle 2"/>
          <p:cNvSpPr>
            <a:spLocks noGrp="1"/>
          </p:cNvSpPr>
          <p:nvPr>
            <p:ph type="subTitle" idx="1"/>
          </p:nvPr>
        </p:nvSpPr>
        <p:spPr/>
        <p:txBody>
          <a:bodyPr/>
          <a:lstStyle/>
          <a:p>
            <a:r>
              <a:rPr lang="en-GB" dirty="0"/>
              <a:t>making the difference</a:t>
            </a:r>
          </a:p>
          <a:p>
            <a:r>
              <a:rPr lang="en-GB" dirty="0"/>
              <a:t>(the short version…!)</a:t>
            </a:r>
          </a:p>
        </p:txBody>
      </p:sp>
    </p:spTree>
    <p:extLst>
      <p:ext uri="{BB962C8B-B14F-4D97-AF65-F5344CB8AC3E}">
        <p14:creationId xmlns:p14="http://schemas.microsoft.com/office/powerpoint/2010/main" val="190648394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what </a:t>
            </a:r>
            <a:r>
              <a:rPr lang="en-GB" b="1" dirty="0"/>
              <a:t>works?</a:t>
            </a:r>
          </a:p>
        </p:txBody>
      </p:sp>
      <p:sp>
        <p:nvSpPr>
          <p:cNvPr id="3" name="Content Placeholder 2"/>
          <p:cNvSpPr>
            <a:spLocks noGrp="1"/>
          </p:cNvSpPr>
          <p:nvPr>
            <p:ph idx="1"/>
          </p:nvPr>
        </p:nvSpPr>
        <p:spPr>
          <a:xfrm>
            <a:off x="609600" y="1124744"/>
            <a:ext cx="11175032" cy="5472608"/>
          </a:xfrm>
        </p:spPr>
        <p:txBody>
          <a:bodyPr>
            <a:normAutofit/>
          </a:bodyPr>
          <a:lstStyle/>
          <a:p>
            <a:r>
              <a:rPr lang="en-GB" dirty="0"/>
              <a:t>high aspirations </a:t>
            </a:r>
          </a:p>
          <a:p>
            <a:r>
              <a:rPr lang="en-GB" dirty="0"/>
              <a:t>good education and attendance </a:t>
            </a:r>
          </a:p>
          <a:p>
            <a:r>
              <a:rPr lang="en-GB" dirty="0"/>
              <a:t>staff play the role of a committed parent </a:t>
            </a:r>
          </a:p>
          <a:p>
            <a:r>
              <a:rPr lang="en-GB" dirty="0"/>
              <a:t>high focus on education</a:t>
            </a:r>
          </a:p>
          <a:p>
            <a:r>
              <a:rPr lang="en-GB" dirty="0"/>
              <a:t>always asking “what could we do </a:t>
            </a:r>
            <a:r>
              <a:rPr lang="en-GB" b="1" dirty="0"/>
              <a:t>better?</a:t>
            </a:r>
            <a:r>
              <a:rPr lang="en-GB" dirty="0"/>
              <a:t>”</a:t>
            </a:r>
          </a:p>
          <a:p>
            <a:r>
              <a:rPr lang="en-GB" dirty="0"/>
              <a:t>meticulous planning</a:t>
            </a:r>
          </a:p>
          <a:p>
            <a:r>
              <a:rPr lang="en-GB" dirty="0"/>
              <a:t>passion &amp; energy of staff</a:t>
            </a:r>
          </a:p>
          <a:p>
            <a:r>
              <a:rPr lang="en-GB" dirty="0"/>
              <a:t>time with young people</a:t>
            </a:r>
          </a:p>
          <a:p>
            <a:r>
              <a:rPr lang="en-GB" dirty="0"/>
              <a:t>consistency</a:t>
            </a:r>
          </a:p>
          <a:p>
            <a:endParaRPr lang="en-GB" dirty="0"/>
          </a:p>
        </p:txBody>
      </p:sp>
    </p:spTree>
    <p:extLst>
      <p:ext uri="{BB962C8B-B14F-4D97-AF65-F5344CB8AC3E}">
        <p14:creationId xmlns:p14="http://schemas.microsoft.com/office/powerpoint/2010/main" val="355208936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125766-3116-46A1-B6CE-BA1C11722888}"/>
              </a:ext>
            </a:extLst>
          </p:cNvPr>
          <p:cNvSpPr>
            <a:spLocks noGrp="1"/>
          </p:cNvSpPr>
          <p:nvPr>
            <p:ph type="title"/>
          </p:nvPr>
        </p:nvSpPr>
        <p:spPr/>
        <p:txBody>
          <a:bodyPr/>
          <a:lstStyle/>
          <a:p>
            <a:r>
              <a:rPr lang="en-GB" dirty="0"/>
              <a:t>outstanding </a:t>
            </a:r>
            <a:r>
              <a:rPr lang="en-GB" b="1" dirty="0"/>
              <a:t>criteria</a:t>
            </a:r>
            <a:endParaRPr lang="en-GB" dirty="0"/>
          </a:p>
        </p:txBody>
      </p:sp>
      <p:sp>
        <p:nvSpPr>
          <p:cNvPr id="3" name="Content Placeholder 2">
            <a:extLst>
              <a:ext uri="{FF2B5EF4-FFF2-40B4-BE49-F238E27FC236}">
                <a16:creationId xmlns:a16="http://schemas.microsoft.com/office/drawing/2014/main" id="{08AA5C8A-D019-4CB8-8B95-A4B0B121A5E9}"/>
              </a:ext>
            </a:extLst>
          </p:cNvPr>
          <p:cNvSpPr>
            <a:spLocks noGrp="1"/>
          </p:cNvSpPr>
          <p:nvPr>
            <p:ph idx="1"/>
          </p:nvPr>
        </p:nvSpPr>
        <p:spPr/>
        <p:txBody>
          <a:bodyPr>
            <a:normAutofit fontScale="85000" lnSpcReduction="10000"/>
          </a:bodyPr>
          <a:lstStyle/>
          <a:p>
            <a:r>
              <a:rPr lang="en-GB" dirty="0"/>
              <a:t>significant evidence of change and improvement because of the excellent quality of care provided</a:t>
            </a:r>
          </a:p>
          <a:p>
            <a:r>
              <a:rPr lang="en-GB" dirty="0"/>
              <a:t>progress of children is exceptional, taking into account their starting points. Where children are new to the home, any risks are well understood and are significantly reducing</a:t>
            </a:r>
          </a:p>
          <a:p>
            <a:r>
              <a:rPr lang="en-GB" dirty="0"/>
              <a:t>living in the home enhances children’s life chances</a:t>
            </a:r>
          </a:p>
          <a:p>
            <a:r>
              <a:rPr lang="en-GB" dirty="0"/>
              <a:t>highly effective planning manages and minimises risks inside and outside of the home</a:t>
            </a:r>
          </a:p>
          <a:p>
            <a:r>
              <a:rPr lang="en-GB" dirty="0"/>
              <a:t>research-informed practice, some of which may be innovative, continues to develop from a strong and confident base, making an exceptional difference to the lives and experiences of children</a:t>
            </a:r>
          </a:p>
        </p:txBody>
      </p:sp>
    </p:spTree>
    <p:extLst>
      <p:ext uri="{BB962C8B-B14F-4D97-AF65-F5344CB8AC3E}">
        <p14:creationId xmlns:p14="http://schemas.microsoft.com/office/powerpoint/2010/main" val="30846503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aims &amp; ambitions</a:t>
            </a:r>
            <a:endParaRPr lang="en-GB" b="1" dirty="0"/>
          </a:p>
        </p:txBody>
      </p:sp>
      <p:sp>
        <p:nvSpPr>
          <p:cNvPr id="3" name="Content Placeholder 2"/>
          <p:cNvSpPr>
            <a:spLocks noGrp="1"/>
          </p:cNvSpPr>
          <p:nvPr>
            <p:ph idx="1"/>
          </p:nvPr>
        </p:nvSpPr>
        <p:spPr/>
        <p:txBody>
          <a:bodyPr/>
          <a:lstStyle/>
          <a:p>
            <a:pPr marL="0" indent="0">
              <a:buNone/>
            </a:pPr>
            <a:r>
              <a:rPr lang="en-GB" altLang="en-US" dirty="0">
                <a:latin typeface="Arial" panose="020B0604020202020204" pitchFamily="34" charset="0"/>
                <a:ea typeface="ＭＳ Ｐゴシック" panose="020B0600070205080204" pitchFamily="34" charset="-128"/>
              </a:rPr>
              <a:t>in pairs, share a </a:t>
            </a:r>
            <a:r>
              <a:rPr lang="en-GB" altLang="en-US" b="1" dirty="0">
                <a:latin typeface="Arial" panose="020B0604020202020204" pitchFamily="34" charset="0"/>
                <a:ea typeface="ＭＳ Ｐゴシック" panose="020B0600070205080204" pitchFamily="34" charset="-128"/>
              </a:rPr>
              <a:t>personal</a:t>
            </a:r>
            <a:r>
              <a:rPr lang="en-GB" altLang="en-US" dirty="0">
                <a:latin typeface="Arial" panose="020B0604020202020204" pitchFamily="34" charset="0"/>
                <a:ea typeface="ＭＳ Ｐゴシック" panose="020B0600070205080204" pitchFamily="34" charset="-128"/>
              </a:rPr>
              <a:t> </a:t>
            </a:r>
            <a:r>
              <a:rPr lang="en-GB" altLang="en-US" b="1" dirty="0">
                <a:latin typeface="Arial" panose="020B0604020202020204" pitchFamily="34" charset="0"/>
                <a:ea typeface="ＭＳ Ｐゴシック" panose="020B0600070205080204" pitchFamily="34" charset="-128"/>
              </a:rPr>
              <a:t>aim or ambition </a:t>
            </a:r>
            <a:r>
              <a:rPr lang="en-GB" altLang="en-US" dirty="0">
                <a:latin typeface="Arial" panose="020B0604020202020204" pitchFamily="34" charset="0"/>
                <a:ea typeface="ＭＳ Ｐゴシック" panose="020B0600070205080204" pitchFamily="34" charset="-128"/>
              </a:rPr>
              <a:t>you have or have had, whether realised or not – pick something to share as a group…</a:t>
            </a:r>
          </a:p>
          <a:p>
            <a:pPr marL="0" indent="0">
              <a:buNone/>
            </a:pPr>
            <a:endParaRPr lang="en-GB" altLang="en-US" dirty="0">
              <a:latin typeface="Arial" panose="020B0604020202020204" pitchFamily="34" charset="0"/>
              <a:ea typeface="ＭＳ Ｐゴシック" panose="020B0600070205080204" pitchFamily="34" charset="-128"/>
            </a:endParaRPr>
          </a:p>
          <a:p>
            <a:pPr>
              <a:buFont typeface="Courier New" panose="02070309020205020404" pitchFamily="49" charset="0"/>
              <a:buChar char="o"/>
            </a:pPr>
            <a:r>
              <a:rPr lang="en-GB" altLang="en-US" b="1" dirty="0">
                <a:latin typeface="Arial" panose="020B0604020202020204" pitchFamily="34" charset="0"/>
                <a:ea typeface="ＭＳ Ｐゴシック" panose="020B0600070205080204" pitchFamily="34" charset="-128"/>
              </a:rPr>
              <a:t>why </a:t>
            </a:r>
            <a:r>
              <a:rPr lang="en-GB" altLang="en-US" dirty="0">
                <a:latin typeface="Arial" panose="020B0604020202020204" pitchFamily="34" charset="0"/>
                <a:ea typeface="ＭＳ Ｐゴシック" panose="020B0600070205080204" pitchFamily="34" charset="-128"/>
              </a:rPr>
              <a:t>did you want to try?</a:t>
            </a:r>
          </a:p>
          <a:p>
            <a:pPr>
              <a:buFont typeface="Courier New" panose="02070309020205020404" pitchFamily="49" charset="0"/>
              <a:buChar char="o"/>
            </a:pPr>
            <a:r>
              <a:rPr lang="en-GB" altLang="en-US" b="1" dirty="0">
                <a:latin typeface="Arial" panose="020B0604020202020204" pitchFamily="34" charset="0"/>
                <a:ea typeface="ＭＳ Ｐゴシック" panose="020B0600070205080204" pitchFamily="34" charset="-128"/>
              </a:rPr>
              <a:t>what </a:t>
            </a:r>
            <a:r>
              <a:rPr lang="en-GB" altLang="en-US" dirty="0">
                <a:latin typeface="Arial" panose="020B0604020202020204" pitchFamily="34" charset="0"/>
                <a:ea typeface="ＭＳ Ｐゴシック" panose="020B0600070205080204" pitchFamily="34" charset="-128"/>
              </a:rPr>
              <a:t>did you do to try to achieve it?</a:t>
            </a:r>
            <a:endParaRPr lang="en-GB" dirty="0"/>
          </a:p>
        </p:txBody>
      </p:sp>
    </p:spTree>
    <p:extLst>
      <p:ext uri="{BB962C8B-B14F-4D97-AF65-F5344CB8AC3E}">
        <p14:creationId xmlns:p14="http://schemas.microsoft.com/office/powerpoint/2010/main" val="8925623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care </a:t>
            </a:r>
            <a:r>
              <a:rPr lang="en-GB" b="1" dirty="0"/>
              <a:t>planning</a:t>
            </a:r>
            <a:endParaRPr lang="en-GB" dirty="0"/>
          </a:p>
        </p:txBody>
      </p:sp>
      <p:sp>
        <p:nvSpPr>
          <p:cNvPr id="3" name="Content Placeholder 2"/>
          <p:cNvSpPr>
            <a:spLocks noGrp="1"/>
          </p:cNvSpPr>
          <p:nvPr>
            <p:ph idx="1"/>
          </p:nvPr>
        </p:nvSpPr>
        <p:spPr/>
        <p:txBody>
          <a:bodyPr/>
          <a:lstStyle/>
          <a:p>
            <a:pPr marL="0" indent="0">
              <a:buNone/>
            </a:pPr>
            <a:r>
              <a:rPr lang="en-GB" dirty="0"/>
              <a:t>Once needs are understood, the local authority must prepare a Care Plan including:</a:t>
            </a:r>
          </a:p>
          <a:p>
            <a:r>
              <a:rPr lang="en-GB" dirty="0"/>
              <a:t>the plan for permanence</a:t>
            </a:r>
          </a:p>
          <a:p>
            <a:r>
              <a:rPr lang="en-GB" dirty="0"/>
              <a:t>how the needs will be met and developed</a:t>
            </a:r>
          </a:p>
          <a:p>
            <a:r>
              <a:rPr lang="en-GB" dirty="0"/>
              <a:t>a placement plan</a:t>
            </a:r>
          </a:p>
          <a:p>
            <a:r>
              <a:rPr lang="en-GB" dirty="0"/>
              <a:t>an independent reviewing officer</a:t>
            </a:r>
          </a:p>
          <a:p>
            <a:r>
              <a:rPr lang="en-GB" dirty="0"/>
              <a:t>wishes and feelings</a:t>
            </a:r>
          </a:p>
        </p:txBody>
      </p:sp>
    </p:spTree>
    <p:extLst>
      <p:ext uri="{BB962C8B-B14F-4D97-AF65-F5344CB8AC3E}">
        <p14:creationId xmlns:p14="http://schemas.microsoft.com/office/powerpoint/2010/main" val="3898700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Right Arrow 16"/>
          <p:cNvSpPr/>
          <p:nvPr/>
        </p:nvSpPr>
        <p:spPr>
          <a:xfrm>
            <a:off x="5776156" y="2973658"/>
            <a:ext cx="4712332" cy="815382"/>
          </a:xfrm>
          <a:prstGeom prst="rightArrow">
            <a:avLst/>
          </a:prstGeom>
          <a:no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GB"/>
          </a:p>
        </p:txBody>
      </p:sp>
      <p:sp>
        <p:nvSpPr>
          <p:cNvPr id="4" name="Rectangle 3"/>
          <p:cNvSpPr/>
          <p:nvPr/>
        </p:nvSpPr>
        <p:spPr>
          <a:xfrm>
            <a:off x="3111860" y="2672916"/>
            <a:ext cx="2664296" cy="1368152"/>
          </a:xfrm>
          <a:prstGeom prst="rect">
            <a:avLst/>
          </a:prstGeom>
          <a:solidFill>
            <a:srgbClr val="95BEC9"/>
          </a:solidFill>
          <a:ln w="381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800" b="1" dirty="0">
                <a:latin typeface="Ebrima" panose="02000000000000000000" pitchFamily="2" charset="0"/>
                <a:ea typeface="Ebrima" panose="02000000000000000000" pitchFamily="2" charset="0"/>
                <a:cs typeface="Ebrima" panose="02000000000000000000" pitchFamily="2" charset="0"/>
              </a:rPr>
              <a:t>Care plan</a:t>
            </a:r>
          </a:p>
        </p:txBody>
      </p:sp>
      <p:sp>
        <p:nvSpPr>
          <p:cNvPr id="5" name="Rectangle 4"/>
          <p:cNvSpPr/>
          <p:nvPr/>
        </p:nvSpPr>
        <p:spPr>
          <a:xfrm>
            <a:off x="1703512" y="4725144"/>
            <a:ext cx="2664296" cy="1368152"/>
          </a:xfrm>
          <a:prstGeom prst="rect">
            <a:avLst/>
          </a:prstGeom>
          <a:solidFill>
            <a:srgbClr val="95BEC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800" dirty="0">
                <a:latin typeface="Ebrima" panose="02000000000000000000" pitchFamily="2" charset="0"/>
                <a:ea typeface="Ebrima" panose="02000000000000000000" pitchFamily="2" charset="0"/>
                <a:cs typeface="Ebrima" panose="02000000000000000000" pitchFamily="2" charset="0"/>
              </a:rPr>
              <a:t>Health plan</a:t>
            </a:r>
          </a:p>
        </p:txBody>
      </p:sp>
      <p:sp>
        <p:nvSpPr>
          <p:cNvPr id="6" name="Rectangle 5"/>
          <p:cNvSpPr/>
          <p:nvPr/>
        </p:nvSpPr>
        <p:spPr>
          <a:xfrm>
            <a:off x="4589938" y="4725144"/>
            <a:ext cx="2664296" cy="1368152"/>
          </a:xfrm>
          <a:prstGeom prst="rect">
            <a:avLst/>
          </a:prstGeom>
          <a:solidFill>
            <a:srgbClr val="95BEC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800" dirty="0">
                <a:latin typeface="Ebrima" panose="02000000000000000000" pitchFamily="2" charset="0"/>
                <a:ea typeface="Ebrima" panose="02000000000000000000" pitchFamily="2" charset="0"/>
                <a:cs typeface="Ebrima" panose="02000000000000000000" pitchFamily="2" charset="0"/>
              </a:rPr>
              <a:t>Personal Education Plan</a:t>
            </a:r>
          </a:p>
        </p:txBody>
      </p:sp>
      <p:sp>
        <p:nvSpPr>
          <p:cNvPr id="7" name="Rectangle 6"/>
          <p:cNvSpPr/>
          <p:nvPr/>
        </p:nvSpPr>
        <p:spPr>
          <a:xfrm>
            <a:off x="7277236" y="2672916"/>
            <a:ext cx="2664296" cy="1368152"/>
          </a:xfrm>
          <a:prstGeom prst="rect">
            <a:avLst/>
          </a:prstGeom>
          <a:solidFill>
            <a:srgbClr val="95BEC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800" dirty="0">
                <a:latin typeface="Ebrima" panose="02000000000000000000" pitchFamily="2" charset="0"/>
                <a:ea typeface="Ebrima" panose="02000000000000000000" pitchFamily="2" charset="0"/>
                <a:cs typeface="Ebrima" panose="02000000000000000000" pitchFamily="2" charset="0"/>
              </a:rPr>
              <a:t>Pathway plan</a:t>
            </a:r>
          </a:p>
        </p:txBody>
      </p:sp>
      <p:cxnSp>
        <p:nvCxnSpPr>
          <p:cNvPr id="9" name="Straight Arrow Connector 8"/>
          <p:cNvCxnSpPr>
            <a:stCxn id="5" idx="0"/>
          </p:cNvCxnSpPr>
          <p:nvPr/>
        </p:nvCxnSpPr>
        <p:spPr>
          <a:xfrm flipV="1">
            <a:off x="3035660" y="3789040"/>
            <a:ext cx="756084" cy="936104"/>
          </a:xfrm>
          <a:prstGeom prst="straightConnector1">
            <a:avLst/>
          </a:prstGeom>
          <a:ln>
            <a:prstDash val="dash"/>
            <a:tailEnd type="triangle"/>
          </a:ln>
        </p:spPr>
        <p:style>
          <a:lnRef idx="3">
            <a:schemeClr val="accent2"/>
          </a:lnRef>
          <a:fillRef idx="0">
            <a:schemeClr val="accent2"/>
          </a:fillRef>
          <a:effectRef idx="2">
            <a:schemeClr val="accent2"/>
          </a:effectRef>
          <a:fontRef idx="minor">
            <a:schemeClr val="tx1"/>
          </a:fontRef>
        </p:style>
      </p:cxnSp>
      <p:cxnSp>
        <p:nvCxnSpPr>
          <p:cNvPr id="10" name="Straight Arrow Connector 9"/>
          <p:cNvCxnSpPr>
            <a:stCxn id="6" idx="0"/>
          </p:cNvCxnSpPr>
          <p:nvPr/>
        </p:nvCxnSpPr>
        <p:spPr>
          <a:xfrm flipH="1" flipV="1">
            <a:off x="4440774" y="3789040"/>
            <a:ext cx="1481313" cy="936104"/>
          </a:xfrm>
          <a:prstGeom prst="straightConnector1">
            <a:avLst/>
          </a:prstGeom>
          <a:ln>
            <a:prstDash val="dash"/>
            <a:tailEnd type="triangle"/>
          </a:ln>
        </p:spPr>
        <p:style>
          <a:lnRef idx="3">
            <a:schemeClr val="accent2"/>
          </a:lnRef>
          <a:fillRef idx="0">
            <a:schemeClr val="accent2"/>
          </a:fillRef>
          <a:effectRef idx="2">
            <a:schemeClr val="accent2"/>
          </a:effectRef>
          <a:fontRef idx="minor">
            <a:schemeClr val="tx1"/>
          </a:fontRef>
        </p:style>
      </p:cxnSp>
      <p:sp>
        <p:nvSpPr>
          <p:cNvPr id="13" name="Rectangle 12"/>
          <p:cNvSpPr/>
          <p:nvPr/>
        </p:nvSpPr>
        <p:spPr>
          <a:xfrm>
            <a:off x="3111860" y="420902"/>
            <a:ext cx="2664296" cy="1368152"/>
          </a:xfrm>
          <a:prstGeom prst="rect">
            <a:avLst/>
          </a:prstGeom>
          <a:solidFill>
            <a:srgbClr val="95BEC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800" dirty="0">
                <a:latin typeface="Ebrima" panose="02000000000000000000" pitchFamily="2" charset="0"/>
                <a:ea typeface="Ebrima" panose="02000000000000000000" pitchFamily="2" charset="0"/>
                <a:cs typeface="Ebrima" panose="02000000000000000000" pitchFamily="2" charset="0"/>
              </a:rPr>
              <a:t>Placement plan</a:t>
            </a:r>
          </a:p>
        </p:txBody>
      </p:sp>
      <p:cxnSp>
        <p:nvCxnSpPr>
          <p:cNvPr id="14" name="Straight Arrow Connector 13"/>
          <p:cNvCxnSpPr>
            <a:stCxn id="13" idx="2"/>
          </p:cNvCxnSpPr>
          <p:nvPr/>
        </p:nvCxnSpPr>
        <p:spPr>
          <a:xfrm flipH="1">
            <a:off x="4440774" y="1789054"/>
            <a:ext cx="3235" cy="1184604"/>
          </a:xfrm>
          <a:prstGeom prst="straightConnector1">
            <a:avLst/>
          </a:prstGeom>
          <a:ln>
            <a:prstDash val="dash"/>
            <a:tailEnd type="triangle"/>
          </a:ln>
        </p:spPr>
        <p:style>
          <a:lnRef idx="3">
            <a:schemeClr val="accent2"/>
          </a:lnRef>
          <a:fillRef idx="0">
            <a:schemeClr val="accent2"/>
          </a:fillRef>
          <a:effectRef idx="2">
            <a:schemeClr val="accent2"/>
          </a:effectRef>
          <a:fontRef idx="minor">
            <a:schemeClr val="tx1"/>
          </a:fontRef>
        </p:style>
      </p:cxnSp>
      <p:sp>
        <p:nvSpPr>
          <p:cNvPr id="18" name="Rectangle 17"/>
          <p:cNvSpPr/>
          <p:nvPr/>
        </p:nvSpPr>
        <p:spPr>
          <a:xfrm>
            <a:off x="7536160" y="4725144"/>
            <a:ext cx="2664296" cy="1368152"/>
          </a:xfrm>
          <a:prstGeom prst="rect">
            <a:avLst/>
          </a:prstGeom>
          <a:solidFill>
            <a:srgbClr val="95BEC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800" dirty="0">
                <a:latin typeface="Ebrima" panose="02000000000000000000" pitchFamily="2" charset="0"/>
                <a:ea typeface="Ebrima" panose="02000000000000000000" pitchFamily="2" charset="0"/>
                <a:cs typeface="Ebrima" panose="02000000000000000000" pitchFamily="2" charset="0"/>
              </a:rPr>
              <a:t>Education, Health &amp; Care Plan</a:t>
            </a:r>
          </a:p>
        </p:txBody>
      </p:sp>
      <p:cxnSp>
        <p:nvCxnSpPr>
          <p:cNvPr id="19" name="Straight Arrow Connector 18"/>
          <p:cNvCxnSpPr>
            <a:stCxn id="18" idx="0"/>
          </p:cNvCxnSpPr>
          <p:nvPr/>
        </p:nvCxnSpPr>
        <p:spPr>
          <a:xfrm flipH="1" flipV="1">
            <a:off x="5447928" y="3717032"/>
            <a:ext cx="3420380" cy="1008112"/>
          </a:xfrm>
          <a:prstGeom prst="straightConnector1">
            <a:avLst/>
          </a:prstGeom>
          <a:ln>
            <a:prstDash val="dash"/>
            <a:tailEnd type="triangle"/>
          </a:ln>
        </p:spPr>
        <p:style>
          <a:lnRef idx="3">
            <a:schemeClr val="accent2"/>
          </a:lnRef>
          <a:fillRef idx="0">
            <a:schemeClr val="accent2"/>
          </a:fillRef>
          <a:effectRef idx="2">
            <a:schemeClr val="accent2"/>
          </a:effectRef>
          <a:fontRef idx="minor">
            <a:schemeClr val="tx1"/>
          </a:fontRef>
        </p:style>
      </p:cxnSp>
    </p:spTree>
    <p:extLst>
      <p:ext uri="{BB962C8B-B14F-4D97-AF65-F5344CB8AC3E}">
        <p14:creationId xmlns:p14="http://schemas.microsoft.com/office/powerpoint/2010/main" val="7722856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wipe(up)">
                                      <p:cBhvr>
                                        <p:cTn id="7" dur="500"/>
                                        <p:tgtEl>
                                          <p:spTgt spid="14"/>
                                        </p:tgtEl>
                                      </p:cBhvr>
                                    </p:animEffect>
                                  </p:childTnLst>
                                </p:cTn>
                              </p:par>
                              <p:par>
                                <p:cTn id="8" presetID="22" presetClass="entr" presetSubtype="1" fill="hold" grpId="0" nodeType="withEffect">
                                  <p:stCondLst>
                                    <p:cond delay="0"/>
                                  </p:stCondLst>
                                  <p:childTnLst>
                                    <p:set>
                                      <p:cBhvr>
                                        <p:cTn id="9" dur="1" fill="hold">
                                          <p:stCondLst>
                                            <p:cond delay="0"/>
                                          </p:stCondLst>
                                        </p:cTn>
                                        <p:tgtEl>
                                          <p:spTgt spid="4"/>
                                        </p:tgtEl>
                                        <p:attrNameLst>
                                          <p:attrName>style.visibility</p:attrName>
                                        </p:attrNameLst>
                                      </p:cBhvr>
                                      <p:to>
                                        <p:strVal val="visible"/>
                                      </p:to>
                                    </p:set>
                                    <p:animEffect transition="in" filter="wipe(up)">
                                      <p:cBhvr>
                                        <p:cTn id="10" dur="500"/>
                                        <p:tgtEl>
                                          <p:spTgt spid="4"/>
                                        </p:tgtEl>
                                      </p:cBhvr>
                                    </p:animEffect>
                                  </p:childTnLst>
                                </p:cTn>
                              </p:par>
                            </p:childTnLst>
                          </p:cTn>
                        </p:par>
                      </p:childTnLst>
                    </p:cTn>
                  </p:par>
                  <p:par>
                    <p:cTn id="11" fill="hold">
                      <p:stCondLst>
                        <p:cond delay="indefinite"/>
                      </p:stCondLst>
                      <p:childTnLst>
                        <p:par>
                          <p:cTn id="12" fill="hold">
                            <p:stCondLst>
                              <p:cond delay="0"/>
                            </p:stCondLst>
                            <p:childTnLst>
                              <p:par>
                                <p:cTn id="13" presetID="22" presetClass="entr" presetSubtype="4"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animEffect transition="in" filter="wipe(down)">
                                      <p:cBhvr>
                                        <p:cTn id="15" dur="500"/>
                                        <p:tgtEl>
                                          <p:spTgt spid="5"/>
                                        </p:tgtEl>
                                      </p:cBhvr>
                                    </p:animEffect>
                                  </p:childTnLst>
                                </p:cTn>
                              </p:par>
                              <p:par>
                                <p:cTn id="16" presetID="22" presetClass="entr" presetSubtype="4" fill="hold" grpId="0" nodeType="withEffect">
                                  <p:stCondLst>
                                    <p:cond delay="0"/>
                                  </p:stCondLst>
                                  <p:childTnLst>
                                    <p:set>
                                      <p:cBhvr>
                                        <p:cTn id="17" dur="1" fill="hold">
                                          <p:stCondLst>
                                            <p:cond delay="0"/>
                                          </p:stCondLst>
                                        </p:cTn>
                                        <p:tgtEl>
                                          <p:spTgt spid="6"/>
                                        </p:tgtEl>
                                        <p:attrNameLst>
                                          <p:attrName>style.visibility</p:attrName>
                                        </p:attrNameLst>
                                      </p:cBhvr>
                                      <p:to>
                                        <p:strVal val="visible"/>
                                      </p:to>
                                    </p:set>
                                    <p:animEffect transition="in" filter="wipe(down)">
                                      <p:cBhvr>
                                        <p:cTn id="18" dur="500"/>
                                        <p:tgtEl>
                                          <p:spTgt spid="6"/>
                                        </p:tgtEl>
                                      </p:cBhvr>
                                    </p:animEffect>
                                  </p:childTnLst>
                                </p:cTn>
                              </p:par>
                            </p:childTnLst>
                          </p:cTn>
                        </p:par>
                        <p:par>
                          <p:cTn id="19" fill="hold">
                            <p:stCondLst>
                              <p:cond delay="500"/>
                            </p:stCondLst>
                            <p:childTnLst>
                              <p:par>
                                <p:cTn id="20" presetID="22" presetClass="entr" presetSubtype="4" fill="hold" nodeType="afterEffect">
                                  <p:stCondLst>
                                    <p:cond delay="0"/>
                                  </p:stCondLst>
                                  <p:childTnLst>
                                    <p:set>
                                      <p:cBhvr>
                                        <p:cTn id="21" dur="1" fill="hold">
                                          <p:stCondLst>
                                            <p:cond delay="0"/>
                                          </p:stCondLst>
                                        </p:cTn>
                                        <p:tgtEl>
                                          <p:spTgt spid="9"/>
                                        </p:tgtEl>
                                        <p:attrNameLst>
                                          <p:attrName>style.visibility</p:attrName>
                                        </p:attrNameLst>
                                      </p:cBhvr>
                                      <p:to>
                                        <p:strVal val="visible"/>
                                      </p:to>
                                    </p:set>
                                    <p:animEffect transition="in" filter="wipe(down)">
                                      <p:cBhvr>
                                        <p:cTn id="22" dur="500"/>
                                        <p:tgtEl>
                                          <p:spTgt spid="9"/>
                                        </p:tgtEl>
                                      </p:cBhvr>
                                    </p:animEffect>
                                  </p:childTnLst>
                                </p:cTn>
                              </p:par>
                              <p:par>
                                <p:cTn id="23" presetID="22" presetClass="entr" presetSubtype="4" fill="hold" nodeType="withEffect">
                                  <p:stCondLst>
                                    <p:cond delay="0"/>
                                  </p:stCondLst>
                                  <p:childTnLst>
                                    <p:set>
                                      <p:cBhvr>
                                        <p:cTn id="24" dur="1" fill="hold">
                                          <p:stCondLst>
                                            <p:cond delay="0"/>
                                          </p:stCondLst>
                                        </p:cTn>
                                        <p:tgtEl>
                                          <p:spTgt spid="10"/>
                                        </p:tgtEl>
                                        <p:attrNameLst>
                                          <p:attrName>style.visibility</p:attrName>
                                        </p:attrNameLst>
                                      </p:cBhvr>
                                      <p:to>
                                        <p:strVal val="visible"/>
                                      </p:to>
                                    </p:set>
                                    <p:animEffect transition="in" filter="wipe(down)">
                                      <p:cBhvr>
                                        <p:cTn id="25" dur="500"/>
                                        <p:tgtEl>
                                          <p:spTgt spid="10"/>
                                        </p:tgtEl>
                                      </p:cBhvr>
                                    </p:animEffect>
                                  </p:childTnLst>
                                </p:cTn>
                              </p:par>
                              <p:par>
                                <p:cTn id="26" presetID="22" presetClass="entr" presetSubtype="4" fill="hold" grpId="0" nodeType="withEffect">
                                  <p:stCondLst>
                                    <p:cond delay="0"/>
                                  </p:stCondLst>
                                  <p:childTnLst>
                                    <p:set>
                                      <p:cBhvr>
                                        <p:cTn id="27" dur="1" fill="hold">
                                          <p:stCondLst>
                                            <p:cond delay="0"/>
                                          </p:stCondLst>
                                        </p:cTn>
                                        <p:tgtEl>
                                          <p:spTgt spid="18"/>
                                        </p:tgtEl>
                                        <p:attrNameLst>
                                          <p:attrName>style.visibility</p:attrName>
                                        </p:attrNameLst>
                                      </p:cBhvr>
                                      <p:to>
                                        <p:strVal val="visible"/>
                                      </p:to>
                                    </p:set>
                                    <p:animEffect transition="in" filter="wipe(down)">
                                      <p:cBhvr>
                                        <p:cTn id="28" dur="500"/>
                                        <p:tgtEl>
                                          <p:spTgt spid="18"/>
                                        </p:tgtEl>
                                      </p:cBhvr>
                                    </p:animEffect>
                                  </p:childTnLst>
                                </p:cTn>
                              </p:par>
                              <p:par>
                                <p:cTn id="29" presetID="22" presetClass="entr" presetSubtype="4" fill="hold" nodeType="withEffect">
                                  <p:stCondLst>
                                    <p:cond delay="0"/>
                                  </p:stCondLst>
                                  <p:childTnLst>
                                    <p:set>
                                      <p:cBhvr>
                                        <p:cTn id="30" dur="1" fill="hold">
                                          <p:stCondLst>
                                            <p:cond delay="0"/>
                                          </p:stCondLst>
                                        </p:cTn>
                                        <p:tgtEl>
                                          <p:spTgt spid="19"/>
                                        </p:tgtEl>
                                        <p:attrNameLst>
                                          <p:attrName>style.visibility</p:attrName>
                                        </p:attrNameLst>
                                      </p:cBhvr>
                                      <p:to>
                                        <p:strVal val="visible"/>
                                      </p:to>
                                    </p:set>
                                    <p:animEffect transition="in" filter="wipe(down)">
                                      <p:cBhvr>
                                        <p:cTn id="31" dur="500"/>
                                        <p:tgtEl>
                                          <p:spTgt spid="19"/>
                                        </p:tgtEl>
                                      </p:cBhvr>
                                    </p:animEffect>
                                  </p:childTnLst>
                                </p:cTn>
                              </p:par>
                            </p:childTnLst>
                          </p:cTn>
                        </p:par>
                      </p:childTnLst>
                    </p:cTn>
                  </p:par>
                  <p:par>
                    <p:cTn id="32" fill="hold">
                      <p:stCondLst>
                        <p:cond delay="indefinite"/>
                      </p:stCondLst>
                      <p:childTnLst>
                        <p:par>
                          <p:cTn id="33" fill="hold">
                            <p:stCondLst>
                              <p:cond delay="0"/>
                            </p:stCondLst>
                            <p:childTnLst>
                              <p:par>
                                <p:cTn id="34" presetID="22" presetClass="entr" presetSubtype="8" fill="hold" grpId="0" nodeType="clickEffect">
                                  <p:stCondLst>
                                    <p:cond delay="0"/>
                                  </p:stCondLst>
                                  <p:childTnLst>
                                    <p:set>
                                      <p:cBhvr>
                                        <p:cTn id="35" dur="1" fill="hold">
                                          <p:stCondLst>
                                            <p:cond delay="0"/>
                                          </p:stCondLst>
                                        </p:cTn>
                                        <p:tgtEl>
                                          <p:spTgt spid="7"/>
                                        </p:tgtEl>
                                        <p:attrNameLst>
                                          <p:attrName>style.visibility</p:attrName>
                                        </p:attrNameLst>
                                      </p:cBhvr>
                                      <p:to>
                                        <p:strVal val="visible"/>
                                      </p:to>
                                    </p:set>
                                    <p:animEffect transition="in" filter="wipe(left)">
                                      <p:cBhvr>
                                        <p:cTn id="36" dur="500"/>
                                        <p:tgtEl>
                                          <p:spTgt spid="7"/>
                                        </p:tgtEl>
                                      </p:cBhvr>
                                    </p:animEffect>
                                  </p:childTnLst>
                                </p:cTn>
                              </p:par>
                              <p:par>
                                <p:cTn id="37" presetID="2" presetClass="entr" presetSubtype="8" fill="hold" grpId="0" nodeType="withEffect">
                                  <p:stCondLst>
                                    <p:cond delay="0"/>
                                  </p:stCondLst>
                                  <p:childTnLst>
                                    <p:set>
                                      <p:cBhvr>
                                        <p:cTn id="38" dur="1" fill="hold">
                                          <p:stCondLst>
                                            <p:cond delay="0"/>
                                          </p:stCondLst>
                                        </p:cTn>
                                        <p:tgtEl>
                                          <p:spTgt spid="17"/>
                                        </p:tgtEl>
                                        <p:attrNameLst>
                                          <p:attrName>style.visibility</p:attrName>
                                        </p:attrNameLst>
                                      </p:cBhvr>
                                      <p:to>
                                        <p:strVal val="visible"/>
                                      </p:to>
                                    </p:set>
                                    <p:anim calcmode="lin" valueType="num">
                                      <p:cBhvr additive="base">
                                        <p:cTn id="39" dur="500" fill="hold"/>
                                        <p:tgtEl>
                                          <p:spTgt spid="17"/>
                                        </p:tgtEl>
                                        <p:attrNameLst>
                                          <p:attrName>ppt_x</p:attrName>
                                        </p:attrNameLst>
                                      </p:cBhvr>
                                      <p:tavLst>
                                        <p:tav tm="0">
                                          <p:val>
                                            <p:strVal val="0-#ppt_w/2"/>
                                          </p:val>
                                        </p:tav>
                                        <p:tav tm="100000">
                                          <p:val>
                                            <p:strVal val="#ppt_x"/>
                                          </p:val>
                                        </p:tav>
                                      </p:tavLst>
                                    </p:anim>
                                    <p:anim calcmode="lin" valueType="num">
                                      <p:cBhvr additive="base">
                                        <p:cTn id="40" dur="500" fill="hold"/>
                                        <p:tgtEl>
                                          <p:spTgt spid="17"/>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animBg="1"/>
      <p:bldP spid="4" grpId="0" animBg="1"/>
      <p:bldP spid="5" grpId="0" animBg="1"/>
      <p:bldP spid="6" grpId="0" animBg="1"/>
      <p:bldP spid="7" grpId="0" animBg="1"/>
      <p:bldP spid="18"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how your care meets </a:t>
            </a:r>
            <a:r>
              <a:rPr lang="en-GB" b="1" dirty="0"/>
              <a:t>needs</a:t>
            </a:r>
          </a:p>
        </p:txBody>
      </p:sp>
      <p:sp>
        <p:nvSpPr>
          <p:cNvPr id="3" name="Content Placeholder 2"/>
          <p:cNvSpPr>
            <a:spLocks noGrp="1"/>
          </p:cNvSpPr>
          <p:nvPr>
            <p:ph idx="1"/>
          </p:nvPr>
        </p:nvSpPr>
        <p:spPr/>
        <p:txBody>
          <a:bodyPr/>
          <a:lstStyle/>
          <a:p>
            <a:r>
              <a:rPr lang="en-GB" dirty="0"/>
              <a:t>day to day care and protection</a:t>
            </a:r>
          </a:p>
          <a:p>
            <a:r>
              <a:rPr lang="en-GB" dirty="0"/>
              <a:t>time with parents</a:t>
            </a:r>
          </a:p>
          <a:p>
            <a:r>
              <a:rPr lang="en-GB" dirty="0"/>
              <a:t>health arrangements</a:t>
            </a:r>
          </a:p>
          <a:p>
            <a:r>
              <a:rPr lang="en-GB" dirty="0"/>
              <a:t>education arrangements</a:t>
            </a:r>
          </a:p>
          <a:p>
            <a:r>
              <a:rPr lang="en-GB" dirty="0"/>
              <a:t>visits by the local authority</a:t>
            </a:r>
          </a:p>
          <a:p>
            <a:r>
              <a:rPr lang="en-GB" dirty="0"/>
              <a:t>an independent visitor, if appointed</a:t>
            </a:r>
          </a:p>
          <a:p>
            <a:r>
              <a:rPr lang="en-GB" dirty="0"/>
              <a:t>how placement can be ended</a:t>
            </a:r>
          </a:p>
          <a:p>
            <a:r>
              <a:rPr lang="en-GB" dirty="0"/>
              <a:t>name and contact details of SW &amp; IRO</a:t>
            </a:r>
          </a:p>
        </p:txBody>
      </p:sp>
    </p:spTree>
    <p:extLst>
      <p:ext uri="{BB962C8B-B14F-4D97-AF65-F5344CB8AC3E}">
        <p14:creationId xmlns:p14="http://schemas.microsoft.com/office/powerpoint/2010/main" val="16711988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care planning </a:t>
            </a:r>
            <a:r>
              <a:rPr lang="en-GB" b="1" dirty="0"/>
              <a:t>standard</a:t>
            </a:r>
          </a:p>
        </p:txBody>
      </p:sp>
      <p:sp>
        <p:nvSpPr>
          <p:cNvPr id="3" name="Text Placeholder 2"/>
          <p:cNvSpPr>
            <a:spLocks noGrp="1"/>
          </p:cNvSpPr>
          <p:nvPr>
            <p:ph type="body" idx="1"/>
          </p:nvPr>
        </p:nvSpPr>
        <p:spPr/>
        <p:txBody>
          <a:bodyPr/>
          <a:lstStyle/>
          <a:p>
            <a:r>
              <a:rPr lang="en-GB" dirty="0"/>
              <a:t>Do you know what’s required?</a:t>
            </a:r>
          </a:p>
        </p:txBody>
      </p:sp>
    </p:spTree>
    <p:extLst>
      <p:ext uri="{BB962C8B-B14F-4D97-AF65-F5344CB8AC3E}">
        <p14:creationId xmlns:p14="http://schemas.microsoft.com/office/powerpoint/2010/main" val="419367047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594281" y="5316304"/>
            <a:ext cx="6984989" cy="1785104"/>
          </a:xfrm>
          <a:prstGeom prst="rect">
            <a:avLst/>
          </a:prstGeom>
          <a:noFill/>
        </p:spPr>
        <p:txBody>
          <a:bodyPr wrap="none" rtlCol="0">
            <a:spAutoFit/>
          </a:bodyPr>
          <a:lstStyle/>
          <a:p>
            <a:pPr algn="ctr"/>
            <a:r>
              <a:rPr lang="en-GB" sz="11000" dirty="0">
                <a:solidFill>
                  <a:srgbClr val="027A95"/>
                </a:solidFill>
                <a:latin typeface="My Underwood" panose="02000506000000020004" pitchFamily="2" charset="0"/>
              </a:rPr>
              <a:t>relationship</a:t>
            </a:r>
          </a:p>
        </p:txBody>
      </p:sp>
    </p:spTree>
    <p:extLst>
      <p:ext uri="{BB962C8B-B14F-4D97-AF65-F5344CB8AC3E}">
        <p14:creationId xmlns:p14="http://schemas.microsoft.com/office/powerpoint/2010/main" val="25639657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great </a:t>
            </a:r>
            <a:r>
              <a:rPr lang="en-GB" b="1" dirty="0"/>
              <a:t>leadership</a:t>
            </a:r>
            <a:endParaRPr lang="en-GB" dirty="0"/>
          </a:p>
        </p:txBody>
      </p:sp>
      <p:sp>
        <p:nvSpPr>
          <p:cNvPr id="3" name="Content Placeholder 2"/>
          <p:cNvSpPr>
            <a:spLocks noGrp="1"/>
          </p:cNvSpPr>
          <p:nvPr>
            <p:ph idx="1"/>
          </p:nvPr>
        </p:nvSpPr>
        <p:spPr/>
        <p:txBody>
          <a:bodyPr>
            <a:normAutofit/>
          </a:bodyPr>
          <a:lstStyle/>
          <a:p>
            <a:r>
              <a:rPr lang="en-GB" dirty="0"/>
              <a:t>open with their staff</a:t>
            </a:r>
          </a:p>
          <a:p>
            <a:r>
              <a:rPr lang="en-GB" dirty="0"/>
              <a:t>visible and active in the home</a:t>
            </a:r>
          </a:p>
          <a:p>
            <a:r>
              <a:rPr lang="en-GB" dirty="0"/>
              <a:t>able to communicate a clear and compelling vision</a:t>
            </a:r>
          </a:p>
          <a:p>
            <a:r>
              <a:rPr lang="en-GB" dirty="0"/>
              <a:t>engaged, supported and held their staff to account </a:t>
            </a:r>
          </a:p>
          <a:p>
            <a:r>
              <a:rPr lang="en-GB" dirty="0"/>
              <a:t>created a culture of continuous improvement and consistency in systems and practice </a:t>
            </a:r>
          </a:p>
        </p:txBody>
      </p:sp>
    </p:spTree>
    <p:extLst>
      <p:ext uri="{BB962C8B-B14F-4D97-AF65-F5344CB8AC3E}">
        <p14:creationId xmlns:p14="http://schemas.microsoft.com/office/powerpoint/2010/main" val="33743701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experience </a:t>
            </a:r>
            <a:r>
              <a:rPr lang="en-GB" dirty="0"/>
              <a:t>of children</a:t>
            </a:r>
            <a:endParaRPr lang="en-GB" b="1" dirty="0"/>
          </a:p>
        </p:txBody>
      </p:sp>
      <p:sp>
        <p:nvSpPr>
          <p:cNvPr id="3" name="Content Placeholder 2"/>
          <p:cNvSpPr>
            <a:spLocks noGrp="1"/>
          </p:cNvSpPr>
          <p:nvPr>
            <p:ph idx="1"/>
          </p:nvPr>
        </p:nvSpPr>
        <p:spPr/>
        <p:txBody>
          <a:bodyPr>
            <a:normAutofit/>
          </a:bodyPr>
          <a:lstStyle/>
          <a:p>
            <a:r>
              <a:rPr lang="en-GB" dirty="0"/>
              <a:t>systems to manage the placement and induction </a:t>
            </a:r>
          </a:p>
          <a:p>
            <a:r>
              <a:rPr lang="en-GB" dirty="0"/>
              <a:t>quality of relationships that young people are able to forge with staff</a:t>
            </a:r>
          </a:p>
          <a:p>
            <a:r>
              <a:rPr lang="en-GB" dirty="0"/>
              <a:t>relationships with other young people</a:t>
            </a:r>
          </a:p>
          <a:p>
            <a:r>
              <a:rPr lang="en-GB" dirty="0"/>
              <a:t>relationships with families</a:t>
            </a:r>
          </a:p>
          <a:p>
            <a:r>
              <a:rPr lang="en-GB" dirty="0"/>
              <a:t>staff build confidence and self-belief, and inspiring young people to achieve. </a:t>
            </a:r>
          </a:p>
        </p:txBody>
      </p:sp>
    </p:spTree>
    <p:extLst>
      <p:ext uri="{BB962C8B-B14F-4D97-AF65-F5344CB8AC3E}">
        <p14:creationId xmlns:p14="http://schemas.microsoft.com/office/powerpoint/2010/main" val="206178732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ialogue2014">
  <a:themeElements>
    <a:clrScheme name="Executive">
      <a:dk1>
        <a:sysClr val="windowText" lastClr="000000"/>
      </a:dk1>
      <a:lt1>
        <a:sysClr val="window" lastClr="FFFFFF"/>
      </a:lt1>
      <a:dk2>
        <a:srgbClr val="2F5897"/>
      </a:dk2>
      <a:lt2>
        <a:srgbClr val="E4E9EF"/>
      </a:lt2>
      <a:accent1>
        <a:srgbClr val="6076B4"/>
      </a:accent1>
      <a:accent2>
        <a:srgbClr val="9C5252"/>
      </a:accent2>
      <a:accent3>
        <a:srgbClr val="E68422"/>
      </a:accent3>
      <a:accent4>
        <a:srgbClr val="846648"/>
      </a:accent4>
      <a:accent5>
        <a:srgbClr val="63891F"/>
      </a:accent5>
      <a:accent6>
        <a:srgbClr val="758085"/>
      </a:accent6>
      <a:hlink>
        <a:srgbClr val="3399FF"/>
      </a:hlink>
      <a:folHlink>
        <a:srgbClr val="B2B2B2"/>
      </a:folHlink>
    </a:clrScheme>
    <a:fontScheme name="Executive">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alatino Linotype"/>
        <a:ea typeface=""/>
        <a:cs typeface=""/>
        <a:font script="Jpan" typeface="HGS明朝E"/>
        <a:font script="Hang" typeface="맑은 고딕"/>
        <a:font script="Hans" typeface="宋体"/>
        <a:font script="Hant" typeface="新細明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Executiv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8575" cap="flat" cmpd="sng" algn="ctr">
          <a:solidFill>
            <a:schemeClr val="phClr"/>
          </a:solidFill>
          <a:prstDash val="solid"/>
        </a:ln>
        <a:ln w="508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50000">
              <a:schemeClr val="phClr">
                <a:tint val="80000"/>
                <a:satMod val="250000"/>
              </a:schemeClr>
            </a:gs>
            <a:gs pos="76000">
              <a:schemeClr val="phClr">
                <a:tint val="90000"/>
                <a:shade val="90000"/>
                <a:satMod val="200000"/>
              </a:schemeClr>
            </a:gs>
            <a:gs pos="92000">
              <a:schemeClr val="phClr">
                <a:tint val="90000"/>
                <a:shade val="70000"/>
                <a:satMod val="250000"/>
              </a:schemeClr>
            </a:gs>
          </a:gsLst>
          <a:path path="circle">
            <a:fillToRect l="50000" t="50000" r="50000" b="50000"/>
          </a:path>
        </a:gradFill>
        <a:blipFill>
          <a:blip xmlns:r="http://schemas.openxmlformats.org/officeDocument/2006/relationships" r:embed="rId1">
            <a:duotone>
              <a:schemeClr val="phClr">
                <a:tint val="95000"/>
              </a:schemeClr>
              <a:schemeClr val="phClr">
                <a:shade val="9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Dialogue2014</Template>
  <TotalTime>7831</TotalTime>
  <Words>1282</Words>
  <Application>Microsoft Office PowerPoint</Application>
  <PresentationFormat>Widescreen</PresentationFormat>
  <Paragraphs>98</Paragraphs>
  <Slides>11</Slides>
  <Notes>8</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11</vt:i4>
      </vt:variant>
    </vt:vector>
  </HeadingPairs>
  <TitlesOfParts>
    <vt:vector size="19" baseType="lpstr">
      <vt:lpstr>Arial</vt:lpstr>
      <vt:lpstr>Calibri</vt:lpstr>
      <vt:lpstr>Century Gothic</vt:lpstr>
      <vt:lpstr>Courier New</vt:lpstr>
      <vt:lpstr>Ebrima</vt:lpstr>
      <vt:lpstr>My Underwood</vt:lpstr>
      <vt:lpstr>Palatino Linotype</vt:lpstr>
      <vt:lpstr>Dialogue2014</vt:lpstr>
      <vt:lpstr>Care Planning</vt:lpstr>
      <vt:lpstr>aims &amp; ambitions</vt:lpstr>
      <vt:lpstr>care planning</vt:lpstr>
      <vt:lpstr>PowerPoint Presentation</vt:lpstr>
      <vt:lpstr>how your care meets needs</vt:lpstr>
      <vt:lpstr>care planning standard</vt:lpstr>
      <vt:lpstr>PowerPoint Presentation</vt:lpstr>
      <vt:lpstr>great leadership</vt:lpstr>
      <vt:lpstr>experience of children</vt:lpstr>
      <vt:lpstr>what works?</vt:lpstr>
      <vt:lpstr>outstanding criteria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ISRO training</dc:title>
  <dc:creator>John Woodhouse</dc:creator>
  <cp:lastModifiedBy>John Woodhouse</cp:lastModifiedBy>
  <cp:revision>67</cp:revision>
  <dcterms:created xsi:type="dcterms:W3CDTF">2015-06-01T12:00:18Z</dcterms:created>
  <dcterms:modified xsi:type="dcterms:W3CDTF">2021-12-07T22:28:29Z</dcterms:modified>
</cp:coreProperties>
</file>