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0F9986-C3E9-46B0-8A3E-4F4580D78DCB}" v="90" dt="2022-01-24T12:33:41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2553FE-769A-487E-A926-4A26A5E8427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C6FFFA-F91C-4E9F-9669-72BA56279782}">
      <dgm:prSet/>
      <dgm:spPr/>
      <dgm:t>
        <a:bodyPr/>
        <a:lstStyle/>
        <a:p>
          <a:r>
            <a:rPr lang="en-GB" dirty="0"/>
            <a:t>Often the team and leader think they are outstanding</a:t>
          </a:r>
          <a:endParaRPr lang="en-US" dirty="0"/>
        </a:p>
      </dgm:t>
    </dgm:pt>
    <dgm:pt modelId="{FFB70ADC-E01D-4E7F-9DD0-9B17B0CB5AA8}" type="parTrans" cxnId="{60712498-C0A8-4FA5-9795-BEAF4955A7C8}">
      <dgm:prSet/>
      <dgm:spPr/>
      <dgm:t>
        <a:bodyPr/>
        <a:lstStyle/>
        <a:p>
          <a:endParaRPr lang="en-US"/>
        </a:p>
      </dgm:t>
    </dgm:pt>
    <dgm:pt modelId="{936F2CB2-7D35-4F71-8C66-BD1F27975C48}" type="sibTrans" cxnId="{60712498-C0A8-4FA5-9795-BEAF4955A7C8}">
      <dgm:prSet/>
      <dgm:spPr/>
      <dgm:t>
        <a:bodyPr/>
        <a:lstStyle/>
        <a:p>
          <a:endParaRPr lang="en-US"/>
        </a:p>
      </dgm:t>
    </dgm:pt>
    <dgm:pt modelId="{A456721E-44BD-4E3F-B21B-68EBE227A961}">
      <dgm:prSet/>
      <dgm:spPr/>
      <dgm:t>
        <a:bodyPr/>
        <a:lstStyle/>
        <a:p>
          <a:r>
            <a:rPr lang="en-GB" dirty="0"/>
            <a:t>This can be reinforced by other professionals feedback</a:t>
          </a:r>
          <a:endParaRPr lang="en-US" dirty="0"/>
        </a:p>
      </dgm:t>
    </dgm:pt>
    <dgm:pt modelId="{60633AD6-FE10-4A6A-B7A3-57A69012BCA6}" type="parTrans" cxnId="{5767EFAF-59E4-46C3-9F88-CC013E69E231}">
      <dgm:prSet/>
      <dgm:spPr/>
      <dgm:t>
        <a:bodyPr/>
        <a:lstStyle/>
        <a:p>
          <a:endParaRPr lang="en-US"/>
        </a:p>
      </dgm:t>
    </dgm:pt>
    <dgm:pt modelId="{D91328D4-1753-4425-8871-88359340B215}" type="sibTrans" cxnId="{5767EFAF-59E4-46C3-9F88-CC013E69E231}">
      <dgm:prSet/>
      <dgm:spPr/>
      <dgm:t>
        <a:bodyPr/>
        <a:lstStyle/>
        <a:p>
          <a:endParaRPr lang="en-US"/>
        </a:p>
      </dgm:t>
    </dgm:pt>
    <dgm:pt modelId="{842ED035-EE0B-4CC7-8352-008AD2F72B79}">
      <dgm:prSet/>
      <dgm:spPr/>
      <dgm:t>
        <a:bodyPr/>
        <a:lstStyle/>
        <a:p>
          <a:r>
            <a:rPr lang="en-GB" dirty="0"/>
            <a:t>You have a feeling you are ….. What evidence do you have?</a:t>
          </a:r>
          <a:endParaRPr lang="en-US" dirty="0"/>
        </a:p>
      </dgm:t>
    </dgm:pt>
    <dgm:pt modelId="{E940F549-088C-48F3-8B8A-C19A79363C41}" type="parTrans" cxnId="{1ABE91C4-6542-469C-96A6-093EBCCE2D26}">
      <dgm:prSet/>
      <dgm:spPr/>
      <dgm:t>
        <a:bodyPr/>
        <a:lstStyle/>
        <a:p>
          <a:endParaRPr lang="en-US"/>
        </a:p>
      </dgm:t>
    </dgm:pt>
    <dgm:pt modelId="{B2101EF2-122D-42A4-B8FF-74D655608ABF}" type="sibTrans" cxnId="{1ABE91C4-6542-469C-96A6-093EBCCE2D26}">
      <dgm:prSet/>
      <dgm:spPr/>
      <dgm:t>
        <a:bodyPr/>
        <a:lstStyle/>
        <a:p>
          <a:endParaRPr lang="en-US"/>
        </a:p>
      </dgm:t>
    </dgm:pt>
    <dgm:pt modelId="{2B40D5F0-91CF-45C6-B8E7-061BEF8ADF60}" type="pres">
      <dgm:prSet presAssocID="{A02553FE-769A-487E-A926-4A26A5E84276}" presName="linear" presStyleCnt="0">
        <dgm:presLayoutVars>
          <dgm:animLvl val="lvl"/>
          <dgm:resizeHandles val="exact"/>
        </dgm:presLayoutVars>
      </dgm:prSet>
      <dgm:spPr/>
    </dgm:pt>
    <dgm:pt modelId="{EF0F3F66-378F-4A89-A9E4-83892E073337}" type="pres">
      <dgm:prSet presAssocID="{BCC6FFFA-F91C-4E9F-9669-72BA562797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4FA8BA0-1A1D-4100-BE94-F42E53DA184E}" type="pres">
      <dgm:prSet presAssocID="{936F2CB2-7D35-4F71-8C66-BD1F27975C48}" presName="spacer" presStyleCnt="0"/>
      <dgm:spPr/>
    </dgm:pt>
    <dgm:pt modelId="{EF91D38B-3B3D-490E-8035-98A739AF7982}" type="pres">
      <dgm:prSet presAssocID="{A456721E-44BD-4E3F-B21B-68EBE227A96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48EAE7-7EC9-4145-9D71-6E5802C7F9F8}" type="pres">
      <dgm:prSet presAssocID="{D91328D4-1753-4425-8871-88359340B215}" presName="spacer" presStyleCnt="0"/>
      <dgm:spPr/>
    </dgm:pt>
    <dgm:pt modelId="{44FEAA53-2CFA-414C-BDA5-A35B356FBD68}" type="pres">
      <dgm:prSet presAssocID="{842ED035-EE0B-4CC7-8352-008AD2F72B7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5841A3C-A583-4ECD-831A-855A63313F95}" type="presOf" srcId="{BCC6FFFA-F91C-4E9F-9669-72BA56279782}" destId="{EF0F3F66-378F-4A89-A9E4-83892E073337}" srcOrd="0" destOrd="0" presId="urn:microsoft.com/office/officeart/2005/8/layout/vList2"/>
    <dgm:cxn modelId="{B30EA277-E7B0-46F8-A5C5-64ABEAFC05E3}" type="presOf" srcId="{A456721E-44BD-4E3F-B21B-68EBE227A961}" destId="{EF91D38B-3B3D-490E-8035-98A739AF7982}" srcOrd="0" destOrd="0" presId="urn:microsoft.com/office/officeart/2005/8/layout/vList2"/>
    <dgm:cxn modelId="{2171778C-8541-4313-A247-00D26E8D4FE2}" type="presOf" srcId="{842ED035-EE0B-4CC7-8352-008AD2F72B79}" destId="{44FEAA53-2CFA-414C-BDA5-A35B356FBD68}" srcOrd="0" destOrd="0" presId="urn:microsoft.com/office/officeart/2005/8/layout/vList2"/>
    <dgm:cxn modelId="{60712498-C0A8-4FA5-9795-BEAF4955A7C8}" srcId="{A02553FE-769A-487E-A926-4A26A5E84276}" destId="{BCC6FFFA-F91C-4E9F-9669-72BA56279782}" srcOrd="0" destOrd="0" parTransId="{FFB70ADC-E01D-4E7F-9DD0-9B17B0CB5AA8}" sibTransId="{936F2CB2-7D35-4F71-8C66-BD1F27975C48}"/>
    <dgm:cxn modelId="{5767EFAF-59E4-46C3-9F88-CC013E69E231}" srcId="{A02553FE-769A-487E-A926-4A26A5E84276}" destId="{A456721E-44BD-4E3F-B21B-68EBE227A961}" srcOrd="1" destOrd="0" parTransId="{60633AD6-FE10-4A6A-B7A3-57A69012BCA6}" sibTransId="{D91328D4-1753-4425-8871-88359340B215}"/>
    <dgm:cxn modelId="{1ABE91C4-6542-469C-96A6-093EBCCE2D26}" srcId="{A02553FE-769A-487E-A926-4A26A5E84276}" destId="{842ED035-EE0B-4CC7-8352-008AD2F72B79}" srcOrd="2" destOrd="0" parTransId="{E940F549-088C-48F3-8B8A-C19A79363C41}" sibTransId="{B2101EF2-122D-42A4-B8FF-74D655608ABF}"/>
    <dgm:cxn modelId="{2DEC5EDB-60DD-435D-96D0-E2E2BE37C949}" type="presOf" srcId="{A02553FE-769A-487E-A926-4A26A5E84276}" destId="{2B40D5F0-91CF-45C6-B8E7-061BEF8ADF60}" srcOrd="0" destOrd="0" presId="urn:microsoft.com/office/officeart/2005/8/layout/vList2"/>
    <dgm:cxn modelId="{50F6442B-CDB0-4A7D-B669-81119DA0DF23}" type="presParOf" srcId="{2B40D5F0-91CF-45C6-B8E7-061BEF8ADF60}" destId="{EF0F3F66-378F-4A89-A9E4-83892E073337}" srcOrd="0" destOrd="0" presId="urn:microsoft.com/office/officeart/2005/8/layout/vList2"/>
    <dgm:cxn modelId="{BA674EF5-29DE-4114-99DB-EAFD42489D57}" type="presParOf" srcId="{2B40D5F0-91CF-45C6-B8E7-061BEF8ADF60}" destId="{64FA8BA0-1A1D-4100-BE94-F42E53DA184E}" srcOrd="1" destOrd="0" presId="urn:microsoft.com/office/officeart/2005/8/layout/vList2"/>
    <dgm:cxn modelId="{87ABE816-D229-4CCC-A79A-F6A48B79FCE9}" type="presParOf" srcId="{2B40D5F0-91CF-45C6-B8E7-061BEF8ADF60}" destId="{EF91D38B-3B3D-490E-8035-98A739AF7982}" srcOrd="2" destOrd="0" presId="urn:microsoft.com/office/officeart/2005/8/layout/vList2"/>
    <dgm:cxn modelId="{D5147515-0A8D-400E-B82E-20E73758041E}" type="presParOf" srcId="{2B40D5F0-91CF-45C6-B8E7-061BEF8ADF60}" destId="{5348EAE7-7EC9-4145-9D71-6E5802C7F9F8}" srcOrd="3" destOrd="0" presId="urn:microsoft.com/office/officeart/2005/8/layout/vList2"/>
    <dgm:cxn modelId="{1971209B-2245-4AC1-B8B4-A3B126737685}" type="presParOf" srcId="{2B40D5F0-91CF-45C6-B8E7-061BEF8ADF60}" destId="{44FEAA53-2CFA-414C-BDA5-A35B356FBD6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DD8A58-9AA9-4006-907E-54AC8C0E7633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258F386B-7DC6-4D68-8B43-5C20197F7A2F}">
      <dgm:prSet/>
      <dgm:spPr/>
      <dgm:t>
        <a:bodyPr/>
        <a:lstStyle/>
        <a:p>
          <a:r>
            <a:rPr lang="en-GB" dirty="0"/>
            <a:t>Always a good step to review the requirements and assessed elements of the SCIFF</a:t>
          </a:r>
          <a:endParaRPr lang="en-US" dirty="0"/>
        </a:p>
      </dgm:t>
    </dgm:pt>
    <dgm:pt modelId="{0AFA9D4A-94EF-40EA-956F-4AFD7E777BAD}" type="parTrans" cxnId="{793EE15B-B572-48BF-80DF-8A264BF90BBF}">
      <dgm:prSet/>
      <dgm:spPr/>
      <dgm:t>
        <a:bodyPr/>
        <a:lstStyle/>
        <a:p>
          <a:endParaRPr lang="en-US"/>
        </a:p>
      </dgm:t>
    </dgm:pt>
    <dgm:pt modelId="{1FCC10BE-915B-4EAB-9D93-5F219E66B49E}" type="sibTrans" cxnId="{793EE15B-B572-48BF-80DF-8A264BF90BBF}">
      <dgm:prSet/>
      <dgm:spPr/>
      <dgm:t>
        <a:bodyPr/>
        <a:lstStyle/>
        <a:p>
          <a:endParaRPr lang="en-US"/>
        </a:p>
      </dgm:t>
    </dgm:pt>
    <dgm:pt modelId="{481D9B1C-D2A7-42FD-A3D2-10FE4BA5AD2F}">
      <dgm:prSet/>
      <dgm:spPr/>
      <dgm:t>
        <a:bodyPr/>
        <a:lstStyle/>
        <a:p>
          <a:r>
            <a:rPr lang="en-GB" dirty="0"/>
            <a:t>Action plan any gaps in relation to other grades----- good ---- evidence base ?</a:t>
          </a:r>
          <a:endParaRPr lang="en-US" dirty="0"/>
        </a:p>
      </dgm:t>
    </dgm:pt>
    <dgm:pt modelId="{B5D69D3A-A272-4A8F-BEA5-15D8F489D0E0}" type="parTrans" cxnId="{D4106459-5CA7-445A-B888-EB7EBBF935A0}">
      <dgm:prSet/>
      <dgm:spPr/>
      <dgm:t>
        <a:bodyPr/>
        <a:lstStyle/>
        <a:p>
          <a:endParaRPr lang="en-US"/>
        </a:p>
      </dgm:t>
    </dgm:pt>
    <dgm:pt modelId="{4E89CB81-F513-43C8-B2E6-20891CA37723}" type="sibTrans" cxnId="{D4106459-5CA7-445A-B888-EB7EBBF935A0}">
      <dgm:prSet/>
      <dgm:spPr/>
      <dgm:t>
        <a:bodyPr/>
        <a:lstStyle/>
        <a:p>
          <a:endParaRPr lang="en-US"/>
        </a:p>
      </dgm:t>
    </dgm:pt>
    <dgm:pt modelId="{92F6C359-A876-46CC-86C2-E3D7277FED46}">
      <dgm:prSet/>
      <dgm:spPr/>
      <dgm:t>
        <a:bodyPr/>
        <a:lstStyle/>
        <a:p>
          <a:r>
            <a:rPr lang="en-GB" dirty="0"/>
            <a:t>Have the evidence of your mapping to hand for any challenge</a:t>
          </a:r>
          <a:endParaRPr lang="en-US" dirty="0"/>
        </a:p>
      </dgm:t>
    </dgm:pt>
    <dgm:pt modelId="{51295EB7-DE9B-45FD-9271-B4E851D3F7ED}" type="parTrans" cxnId="{149049BB-6D16-45E2-B3C3-516DE63CEABF}">
      <dgm:prSet/>
      <dgm:spPr/>
      <dgm:t>
        <a:bodyPr/>
        <a:lstStyle/>
        <a:p>
          <a:endParaRPr lang="en-US"/>
        </a:p>
      </dgm:t>
    </dgm:pt>
    <dgm:pt modelId="{13C953D6-DCB0-4D5E-B3AB-AC499A746867}" type="sibTrans" cxnId="{149049BB-6D16-45E2-B3C3-516DE63CEABF}">
      <dgm:prSet/>
      <dgm:spPr/>
      <dgm:t>
        <a:bodyPr/>
        <a:lstStyle/>
        <a:p>
          <a:endParaRPr lang="en-US"/>
        </a:p>
      </dgm:t>
    </dgm:pt>
    <dgm:pt modelId="{D0C0790A-184F-4405-B0EE-2A73FB151182}">
      <dgm:prSet/>
      <dgm:spPr/>
      <dgm:t>
        <a:bodyPr/>
        <a:lstStyle/>
        <a:p>
          <a:r>
            <a:rPr lang="en-GB" dirty="0"/>
            <a:t>Triangulation of evidence</a:t>
          </a:r>
          <a:endParaRPr lang="en-US" dirty="0"/>
        </a:p>
      </dgm:t>
    </dgm:pt>
    <dgm:pt modelId="{1B855EFE-1E95-4893-ACBC-6EE892FF8278}" type="parTrans" cxnId="{9230FFB6-A874-4DB4-AB56-A3B8247603F6}">
      <dgm:prSet/>
      <dgm:spPr/>
      <dgm:t>
        <a:bodyPr/>
        <a:lstStyle/>
        <a:p>
          <a:endParaRPr lang="en-US"/>
        </a:p>
      </dgm:t>
    </dgm:pt>
    <dgm:pt modelId="{4FE0C5CB-0C4E-42A5-9776-80E1112DE25A}" type="sibTrans" cxnId="{9230FFB6-A874-4DB4-AB56-A3B8247603F6}">
      <dgm:prSet/>
      <dgm:spPr/>
      <dgm:t>
        <a:bodyPr/>
        <a:lstStyle/>
        <a:p>
          <a:endParaRPr lang="en-US"/>
        </a:p>
      </dgm:t>
    </dgm:pt>
    <dgm:pt modelId="{9484AE77-5D16-44F3-8661-1430BD3BDDB3}" type="pres">
      <dgm:prSet presAssocID="{E7DD8A58-9AA9-4006-907E-54AC8C0E7633}" presName="vert0" presStyleCnt="0">
        <dgm:presLayoutVars>
          <dgm:dir/>
          <dgm:animOne val="branch"/>
          <dgm:animLvl val="lvl"/>
        </dgm:presLayoutVars>
      </dgm:prSet>
      <dgm:spPr/>
    </dgm:pt>
    <dgm:pt modelId="{636FF30D-7617-4B6D-8F5D-5E15CD71DA79}" type="pres">
      <dgm:prSet presAssocID="{258F386B-7DC6-4D68-8B43-5C20197F7A2F}" presName="thickLine" presStyleLbl="alignNode1" presStyleIdx="0" presStyleCnt="4"/>
      <dgm:spPr/>
    </dgm:pt>
    <dgm:pt modelId="{7254DC73-EBD3-4048-BE8C-B5216484F675}" type="pres">
      <dgm:prSet presAssocID="{258F386B-7DC6-4D68-8B43-5C20197F7A2F}" presName="horz1" presStyleCnt="0"/>
      <dgm:spPr/>
    </dgm:pt>
    <dgm:pt modelId="{D7FFF6B5-EE58-4A10-B5DE-BEA03D5097BC}" type="pres">
      <dgm:prSet presAssocID="{258F386B-7DC6-4D68-8B43-5C20197F7A2F}" presName="tx1" presStyleLbl="revTx" presStyleIdx="0" presStyleCnt="4"/>
      <dgm:spPr/>
    </dgm:pt>
    <dgm:pt modelId="{D94178AB-8942-45BC-8125-07C4A198D929}" type="pres">
      <dgm:prSet presAssocID="{258F386B-7DC6-4D68-8B43-5C20197F7A2F}" presName="vert1" presStyleCnt="0"/>
      <dgm:spPr/>
    </dgm:pt>
    <dgm:pt modelId="{111CBF57-DD3A-4494-BF7E-530B3A1EF5FB}" type="pres">
      <dgm:prSet presAssocID="{481D9B1C-D2A7-42FD-A3D2-10FE4BA5AD2F}" presName="thickLine" presStyleLbl="alignNode1" presStyleIdx="1" presStyleCnt="4"/>
      <dgm:spPr/>
    </dgm:pt>
    <dgm:pt modelId="{07F249F2-189C-4F39-99BD-520325AF0BEC}" type="pres">
      <dgm:prSet presAssocID="{481D9B1C-D2A7-42FD-A3D2-10FE4BA5AD2F}" presName="horz1" presStyleCnt="0"/>
      <dgm:spPr/>
    </dgm:pt>
    <dgm:pt modelId="{CED0EEEE-1FDD-424B-BC44-9AAF2986FFF1}" type="pres">
      <dgm:prSet presAssocID="{481D9B1C-D2A7-42FD-A3D2-10FE4BA5AD2F}" presName="tx1" presStyleLbl="revTx" presStyleIdx="1" presStyleCnt="4"/>
      <dgm:spPr/>
    </dgm:pt>
    <dgm:pt modelId="{0B867DC5-A0ED-40E7-B0ED-A568559FF8F9}" type="pres">
      <dgm:prSet presAssocID="{481D9B1C-D2A7-42FD-A3D2-10FE4BA5AD2F}" presName="vert1" presStyleCnt="0"/>
      <dgm:spPr/>
    </dgm:pt>
    <dgm:pt modelId="{81236F76-B1BB-4049-85F1-DC6B2AE42FB9}" type="pres">
      <dgm:prSet presAssocID="{92F6C359-A876-46CC-86C2-E3D7277FED46}" presName="thickLine" presStyleLbl="alignNode1" presStyleIdx="2" presStyleCnt="4"/>
      <dgm:spPr/>
    </dgm:pt>
    <dgm:pt modelId="{7E6F124F-AC7D-42FE-BDA6-D98BE25F08D3}" type="pres">
      <dgm:prSet presAssocID="{92F6C359-A876-46CC-86C2-E3D7277FED46}" presName="horz1" presStyleCnt="0"/>
      <dgm:spPr/>
    </dgm:pt>
    <dgm:pt modelId="{06F22FD9-D95A-49FE-A5A6-8858206FCB6C}" type="pres">
      <dgm:prSet presAssocID="{92F6C359-A876-46CC-86C2-E3D7277FED46}" presName="tx1" presStyleLbl="revTx" presStyleIdx="2" presStyleCnt="4"/>
      <dgm:spPr/>
    </dgm:pt>
    <dgm:pt modelId="{6296DABE-89A6-4535-9C23-08ACA15C610D}" type="pres">
      <dgm:prSet presAssocID="{92F6C359-A876-46CC-86C2-E3D7277FED46}" presName="vert1" presStyleCnt="0"/>
      <dgm:spPr/>
    </dgm:pt>
    <dgm:pt modelId="{A8C173FB-0E6F-4A90-A9D7-C26B7B328E2C}" type="pres">
      <dgm:prSet presAssocID="{D0C0790A-184F-4405-B0EE-2A73FB151182}" presName="thickLine" presStyleLbl="alignNode1" presStyleIdx="3" presStyleCnt="4"/>
      <dgm:spPr/>
    </dgm:pt>
    <dgm:pt modelId="{4C81D530-9DF5-4AB5-8905-A817A7FD6AA6}" type="pres">
      <dgm:prSet presAssocID="{D0C0790A-184F-4405-B0EE-2A73FB151182}" presName="horz1" presStyleCnt="0"/>
      <dgm:spPr/>
    </dgm:pt>
    <dgm:pt modelId="{007C4950-C205-4371-B5D6-7EEC3C28E207}" type="pres">
      <dgm:prSet presAssocID="{D0C0790A-184F-4405-B0EE-2A73FB151182}" presName="tx1" presStyleLbl="revTx" presStyleIdx="3" presStyleCnt="4"/>
      <dgm:spPr/>
    </dgm:pt>
    <dgm:pt modelId="{CE8149BD-4686-4127-A178-058764460C2F}" type="pres">
      <dgm:prSet presAssocID="{D0C0790A-184F-4405-B0EE-2A73FB151182}" presName="vert1" presStyleCnt="0"/>
      <dgm:spPr/>
    </dgm:pt>
  </dgm:ptLst>
  <dgm:cxnLst>
    <dgm:cxn modelId="{E84A4518-11FC-4354-AB6D-D99DBC239903}" type="presOf" srcId="{D0C0790A-184F-4405-B0EE-2A73FB151182}" destId="{007C4950-C205-4371-B5D6-7EEC3C28E207}" srcOrd="0" destOrd="0" presId="urn:microsoft.com/office/officeart/2008/layout/LinedList"/>
    <dgm:cxn modelId="{793EE15B-B572-48BF-80DF-8A264BF90BBF}" srcId="{E7DD8A58-9AA9-4006-907E-54AC8C0E7633}" destId="{258F386B-7DC6-4D68-8B43-5C20197F7A2F}" srcOrd="0" destOrd="0" parTransId="{0AFA9D4A-94EF-40EA-956F-4AFD7E777BAD}" sibTransId="{1FCC10BE-915B-4EAB-9D93-5F219E66B49E}"/>
    <dgm:cxn modelId="{C363126D-8651-43B6-A0EE-46CD5DCF98FA}" type="presOf" srcId="{481D9B1C-D2A7-42FD-A3D2-10FE4BA5AD2F}" destId="{CED0EEEE-1FDD-424B-BC44-9AAF2986FFF1}" srcOrd="0" destOrd="0" presId="urn:microsoft.com/office/officeart/2008/layout/LinedList"/>
    <dgm:cxn modelId="{BD349472-78B9-4A8B-9123-0DEDC84FE910}" type="presOf" srcId="{E7DD8A58-9AA9-4006-907E-54AC8C0E7633}" destId="{9484AE77-5D16-44F3-8661-1430BD3BDDB3}" srcOrd="0" destOrd="0" presId="urn:microsoft.com/office/officeart/2008/layout/LinedList"/>
    <dgm:cxn modelId="{D4106459-5CA7-445A-B888-EB7EBBF935A0}" srcId="{E7DD8A58-9AA9-4006-907E-54AC8C0E7633}" destId="{481D9B1C-D2A7-42FD-A3D2-10FE4BA5AD2F}" srcOrd="1" destOrd="0" parTransId="{B5D69D3A-A272-4A8F-BEA5-15D8F489D0E0}" sibTransId="{4E89CB81-F513-43C8-B2E6-20891CA37723}"/>
    <dgm:cxn modelId="{E98D938E-418F-4159-A364-EFB830CD1A8E}" type="presOf" srcId="{92F6C359-A876-46CC-86C2-E3D7277FED46}" destId="{06F22FD9-D95A-49FE-A5A6-8858206FCB6C}" srcOrd="0" destOrd="0" presId="urn:microsoft.com/office/officeart/2008/layout/LinedList"/>
    <dgm:cxn modelId="{9230FFB6-A874-4DB4-AB56-A3B8247603F6}" srcId="{E7DD8A58-9AA9-4006-907E-54AC8C0E7633}" destId="{D0C0790A-184F-4405-B0EE-2A73FB151182}" srcOrd="3" destOrd="0" parTransId="{1B855EFE-1E95-4893-ACBC-6EE892FF8278}" sibTransId="{4FE0C5CB-0C4E-42A5-9776-80E1112DE25A}"/>
    <dgm:cxn modelId="{149049BB-6D16-45E2-B3C3-516DE63CEABF}" srcId="{E7DD8A58-9AA9-4006-907E-54AC8C0E7633}" destId="{92F6C359-A876-46CC-86C2-E3D7277FED46}" srcOrd="2" destOrd="0" parTransId="{51295EB7-DE9B-45FD-9271-B4E851D3F7ED}" sibTransId="{13C953D6-DCB0-4D5E-B3AB-AC499A746867}"/>
    <dgm:cxn modelId="{E80D27D3-9E8D-494B-9AC2-51D624A6B6EE}" type="presOf" srcId="{258F386B-7DC6-4D68-8B43-5C20197F7A2F}" destId="{D7FFF6B5-EE58-4A10-B5DE-BEA03D5097BC}" srcOrd="0" destOrd="0" presId="urn:microsoft.com/office/officeart/2008/layout/LinedList"/>
    <dgm:cxn modelId="{59633FAE-6EFA-4272-BEF1-9B7A52DD7788}" type="presParOf" srcId="{9484AE77-5D16-44F3-8661-1430BD3BDDB3}" destId="{636FF30D-7617-4B6D-8F5D-5E15CD71DA79}" srcOrd="0" destOrd="0" presId="urn:microsoft.com/office/officeart/2008/layout/LinedList"/>
    <dgm:cxn modelId="{AFC3E0DE-3D71-47CD-B15D-899B9862A381}" type="presParOf" srcId="{9484AE77-5D16-44F3-8661-1430BD3BDDB3}" destId="{7254DC73-EBD3-4048-BE8C-B5216484F675}" srcOrd="1" destOrd="0" presId="urn:microsoft.com/office/officeart/2008/layout/LinedList"/>
    <dgm:cxn modelId="{4835D0C8-AB7E-4302-91AA-8A02B2AE0EA9}" type="presParOf" srcId="{7254DC73-EBD3-4048-BE8C-B5216484F675}" destId="{D7FFF6B5-EE58-4A10-B5DE-BEA03D5097BC}" srcOrd="0" destOrd="0" presId="urn:microsoft.com/office/officeart/2008/layout/LinedList"/>
    <dgm:cxn modelId="{A56536F5-E2F8-4902-A147-1F2FF8B9F8DB}" type="presParOf" srcId="{7254DC73-EBD3-4048-BE8C-B5216484F675}" destId="{D94178AB-8942-45BC-8125-07C4A198D929}" srcOrd="1" destOrd="0" presId="urn:microsoft.com/office/officeart/2008/layout/LinedList"/>
    <dgm:cxn modelId="{4B1FDF2D-90B2-4F97-B384-F5D9A13AA024}" type="presParOf" srcId="{9484AE77-5D16-44F3-8661-1430BD3BDDB3}" destId="{111CBF57-DD3A-4494-BF7E-530B3A1EF5FB}" srcOrd="2" destOrd="0" presId="urn:microsoft.com/office/officeart/2008/layout/LinedList"/>
    <dgm:cxn modelId="{47B6D24C-5556-4825-877C-7652E6A40301}" type="presParOf" srcId="{9484AE77-5D16-44F3-8661-1430BD3BDDB3}" destId="{07F249F2-189C-4F39-99BD-520325AF0BEC}" srcOrd="3" destOrd="0" presId="urn:microsoft.com/office/officeart/2008/layout/LinedList"/>
    <dgm:cxn modelId="{04F95AFE-D476-4E7D-A8BC-D5C50621A41C}" type="presParOf" srcId="{07F249F2-189C-4F39-99BD-520325AF0BEC}" destId="{CED0EEEE-1FDD-424B-BC44-9AAF2986FFF1}" srcOrd="0" destOrd="0" presId="urn:microsoft.com/office/officeart/2008/layout/LinedList"/>
    <dgm:cxn modelId="{50A65FD1-F310-467F-98DB-DE38BED34D9F}" type="presParOf" srcId="{07F249F2-189C-4F39-99BD-520325AF0BEC}" destId="{0B867DC5-A0ED-40E7-B0ED-A568559FF8F9}" srcOrd="1" destOrd="0" presId="urn:microsoft.com/office/officeart/2008/layout/LinedList"/>
    <dgm:cxn modelId="{78D34533-D73F-44A1-B839-2A91F92D3DA4}" type="presParOf" srcId="{9484AE77-5D16-44F3-8661-1430BD3BDDB3}" destId="{81236F76-B1BB-4049-85F1-DC6B2AE42FB9}" srcOrd="4" destOrd="0" presId="urn:microsoft.com/office/officeart/2008/layout/LinedList"/>
    <dgm:cxn modelId="{9FDE0F2C-6617-40E0-A1B5-64702923DE77}" type="presParOf" srcId="{9484AE77-5D16-44F3-8661-1430BD3BDDB3}" destId="{7E6F124F-AC7D-42FE-BDA6-D98BE25F08D3}" srcOrd="5" destOrd="0" presId="urn:microsoft.com/office/officeart/2008/layout/LinedList"/>
    <dgm:cxn modelId="{D2DFEA65-CD6E-4842-8FA8-21DA41152667}" type="presParOf" srcId="{7E6F124F-AC7D-42FE-BDA6-D98BE25F08D3}" destId="{06F22FD9-D95A-49FE-A5A6-8858206FCB6C}" srcOrd="0" destOrd="0" presId="urn:microsoft.com/office/officeart/2008/layout/LinedList"/>
    <dgm:cxn modelId="{B5634124-9E1D-4A4B-9FA8-FC798FDDC224}" type="presParOf" srcId="{7E6F124F-AC7D-42FE-BDA6-D98BE25F08D3}" destId="{6296DABE-89A6-4535-9C23-08ACA15C610D}" srcOrd="1" destOrd="0" presId="urn:microsoft.com/office/officeart/2008/layout/LinedList"/>
    <dgm:cxn modelId="{3210084A-A88B-4321-BB34-598A5E23F591}" type="presParOf" srcId="{9484AE77-5D16-44F3-8661-1430BD3BDDB3}" destId="{A8C173FB-0E6F-4A90-A9D7-C26B7B328E2C}" srcOrd="6" destOrd="0" presId="urn:microsoft.com/office/officeart/2008/layout/LinedList"/>
    <dgm:cxn modelId="{E3411DBB-EC53-4154-BB42-781A84DC31D5}" type="presParOf" srcId="{9484AE77-5D16-44F3-8661-1430BD3BDDB3}" destId="{4C81D530-9DF5-4AB5-8905-A817A7FD6AA6}" srcOrd="7" destOrd="0" presId="urn:microsoft.com/office/officeart/2008/layout/LinedList"/>
    <dgm:cxn modelId="{6FCA5D19-5520-4583-8A2F-B9029BB8729D}" type="presParOf" srcId="{4C81D530-9DF5-4AB5-8905-A817A7FD6AA6}" destId="{007C4950-C205-4371-B5D6-7EEC3C28E207}" srcOrd="0" destOrd="0" presId="urn:microsoft.com/office/officeart/2008/layout/LinedList"/>
    <dgm:cxn modelId="{E2A09244-B238-4567-8A72-9666172BE15B}" type="presParOf" srcId="{4C81D530-9DF5-4AB5-8905-A817A7FD6AA6}" destId="{CE8149BD-4686-4127-A178-058764460C2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4FE47C-2293-45D8-9469-C767ECA6D7CF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6B4F498-9689-4141-A74D-D14E69E1DD92}">
      <dgm:prSet/>
      <dgm:spPr/>
      <dgm:t>
        <a:bodyPr/>
        <a:lstStyle/>
        <a:p>
          <a:r>
            <a:rPr lang="en-GB" dirty="0"/>
            <a:t>Are you clear on your starting points ?  Baseline assessments ….. not anecdotal- be clear……</a:t>
          </a:r>
          <a:endParaRPr lang="en-US" dirty="0"/>
        </a:p>
      </dgm:t>
    </dgm:pt>
    <dgm:pt modelId="{27172D74-D719-4922-AF36-9DB43B767D94}" type="parTrans" cxnId="{E65F8552-31AD-444F-A14D-61DB224139F3}">
      <dgm:prSet/>
      <dgm:spPr/>
      <dgm:t>
        <a:bodyPr/>
        <a:lstStyle/>
        <a:p>
          <a:endParaRPr lang="en-US"/>
        </a:p>
      </dgm:t>
    </dgm:pt>
    <dgm:pt modelId="{54A567DE-60A5-4A90-8D1C-73C5694266CC}" type="sibTrans" cxnId="{E65F8552-31AD-444F-A14D-61DB224139F3}">
      <dgm:prSet/>
      <dgm:spPr/>
      <dgm:t>
        <a:bodyPr/>
        <a:lstStyle/>
        <a:p>
          <a:endParaRPr lang="en-US"/>
        </a:p>
      </dgm:t>
    </dgm:pt>
    <dgm:pt modelId="{8A4B78E5-416D-438E-A7A7-049840C00B2C}">
      <dgm:prSet/>
      <dgm:spPr/>
      <dgm:t>
        <a:bodyPr/>
        <a:lstStyle/>
        <a:p>
          <a:r>
            <a:rPr lang="en-GB" dirty="0"/>
            <a:t>Education- “pushy parent?”</a:t>
          </a:r>
        </a:p>
        <a:p>
          <a:r>
            <a:rPr lang="en-GB" dirty="0"/>
            <a:t>What is available locally? Advocacy ? Aspiration ?</a:t>
          </a:r>
          <a:endParaRPr lang="en-US" dirty="0"/>
        </a:p>
      </dgm:t>
    </dgm:pt>
    <dgm:pt modelId="{D83D73E9-CED3-4CAF-8B83-3AC503F3F958}" type="parTrans" cxnId="{0693A18A-343E-4F87-81E2-E994D23DA81A}">
      <dgm:prSet/>
      <dgm:spPr/>
      <dgm:t>
        <a:bodyPr/>
        <a:lstStyle/>
        <a:p>
          <a:endParaRPr lang="en-US"/>
        </a:p>
      </dgm:t>
    </dgm:pt>
    <dgm:pt modelId="{2D014175-232B-4B60-9C1F-AC992C42AA77}" type="sibTrans" cxnId="{0693A18A-343E-4F87-81E2-E994D23DA81A}">
      <dgm:prSet/>
      <dgm:spPr/>
      <dgm:t>
        <a:bodyPr/>
        <a:lstStyle/>
        <a:p>
          <a:endParaRPr lang="en-US"/>
        </a:p>
      </dgm:t>
    </dgm:pt>
    <dgm:pt modelId="{7C0F8965-0B92-4B0C-881E-98271147A7B9}">
      <dgm:prSet/>
      <dgm:spPr/>
      <dgm:t>
        <a:bodyPr/>
        <a:lstStyle/>
        <a:p>
          <a:r>
            <a:rPr lang="en-GB" dirty="0"/>
            <a:t>Transitions- outcomes and planning going into secondary school college , bridging to go home , adulthood , apprenticeship ? </a:t>
          </a:r>
          <a:endParaRPr lang="en-US" dirty="0"/>
        </a:p>
      </dgm:t>
    </dgm:pt>
    <dgm:pt modelId="{1C1692DD-0062-4C19-9B40-4A5DDE032A81}" type="parTrans" cxnId="{9C84D54B-5DD1-455E-9D4F-B8C0B1C881A8}">
      <dgm:prSet/>
      <dgm:spPr/>
      <dgm:t>
        <a:bodyPr/>
        <a:lstStyle/>
        <a:p>
          <a:endParaRPr lang="en-US"/>
        </a:p>
      </dgm:t>
    </dgm:pt>
    <dgm:pt modelId="{A2AD7A97-069C-4BA6-B74C-0920D81EA175}" type="sibTrans" cxnId="{9C84D54B-5DD1-455E-9D4F-B8C0B1C881A8}">
      <dgm:prSet/>
      <dgm:spPr/>
      <dgm:t>
        <a:bodyPr/>
        <a:lstStyle/>
        <a:p>
          <a:endParaRPr lang="en-US"/>
        </a:p>
      </dgm:t>
    </dgm:pt>
    <dgm:pt modelId="{E7218F29-87B0-4D0A-9C68-7AF4F84B8ACD}">
      <dgm:prSet/>
      <dgm:spPr/>
      <dgm:t>
        <a:bodyPr/>
        <a:lstStyle/>
        <a:p>
          <a:r>
            <a:rPr lang="en-GB" b="1" dirty="0">
              <a:solidFill>
                <a:srgbClr val="FF0000"/>
              </a:solidFill>
            </a:rPr>
            <a:t>SAFEGUARDING- culture and clarity all held by leadership and management</a:t>
          </a:r>
          <a:endParaRPr lang="en-US" b="1" dirty="0">
            <a:solidFill>
              <a:srgbClr val="FF0000"/>
            </a:solidFill>
          </a:endParaRPr>
        </a:p>
      </dgm:t>
    </dgm:pt>
    <dgm:pt modelId="{D5144C0B-6F84-4620-AD65-68EE3A83F059}" type="parTrans" cxnId="{F965A209-FA6D-4B07-89B0-5FD2D83C7736}">
      <dgm:prSet/>
      <dgm:spPr/>
      <dgm:t>
        <a:bodyPr/>
        <a:lstStyle/>
        <a:p>
          <a:endParaRPr lang="en-US"/>
        </a:p>
      </dgm:t>
    </dgm:pt>
    <dgm:pt modelId="{5D6F0A91-67C7-40A3-AC28-2C70EB1D04BD}" type="sibTrans" cxnId="{F965A209-FA6D-4B07-89B0-5FD2D83C7736}">
      <dgm:prSet/>
      <dgm:spPr/>
      <dgm:t>
        <a:bodyPr/>
        <a:lstStyle/>
        <a:p>
          <a:endParaRPr lang="en-US"/>
        </a:p>
      </dgm:t>
    </dgm:pt>
    <dgm:pt modelId="{B19D8263-9939-42FE-BA22-CDE3F9A2F186}" type="pres">
      <dgm:prSet presAssocID="{5A4FE47C-2293-45D8-9469-C767ECA6D7CF}" presName="vert0" presStyleCnt="0">
        <dgm:presLayoutVars>
          <dgm:dir/>
          <dgm:animOne val="branch"/>
          <dgm:animLvl val="lvl"/>
        </dgm:presLayoutVars>
      </dgm:prSet>
      <dgm:spPr/>
    </dgm:pt>
    <dgm:pt modelId="{FBCF1824-A497-41A0-8E81-053EF2603BB2}" type="pres">
      <dgm:prSet presAssocID="{66B4F498-9689-4141-A74D-D14E69E1DD92}" presName="thickLine" presStyleLbl="alignNode1" presStyleIdx="0" presStyleCnt="4"/>
      <dgm:spPr/>
    </dgm:pt>
    <dgm:pt modelId="{3021B1F9-1A0D-4A7F-84B2-1B7210926CBC}" type="pres">
      <dgm:prSet presAssocID="{66B4F498-9689-4141-A74D-D14E69E1DD92}" presName="horz1" presStyleCnt="0"/>
      <dgm:spPr/>
    </dgm:pt>
    <dgm:pt modelId="{B0DED0C9-F9BA-41E5-92F8-B4F334642A23}" type="pres">
      <dgm:prSet presAssocID="{66B4F498-9689-4141-A74D-D14E69E1DD92}" presName="tx1" presStyleLbl="revTx" presStyleIdx="0" presStyleCnt="4"/>
      <dgm:spPr/>
    </dgm:pt>
    <dgm:pt modelId="{E7D31C2B-EAA3-449E-935C-76D2BBE78F50}" type="pres">
      <dgm:prSet presAssocID="{66B4F498-9689-4141-A74D-D14E69E1DD92}" presName="vert1" presStyleCnt="0"/>
      <dgm:spPr/>
    </dgm:pt>
    <dgm:pt modelId="{BEE900E9-0393-492A-BFB5-E230400E2596}" type="pres">
      <dgm:prSet presAssocID="{8A4B78E5-416D-438E-A7A7-049840C00B2C}" presName="thickLine" presStyleLbl="alignNode1" presStyleIdx="1" presStyleCnt="4"/>
      <dgm:spPr/>
    </dgm:pt>
    <dgm:pt modelId="{836C4AD6-C6FC-4F9F-AE2E-94B0C63AB22C}" type="pres">
      <dgm:prSet presAssocID="{8A4B78E5-416D-438E-A7A7-049840C00B2C}" presName="horz1" presStyleCnt="0"/>
      <dgm:spPr/>
    </dgm:pt>
    <dgm:pt modelId="{8769118C-EA57-4242-BAD3-59980369DF4E}" type="pres">
      <dgm:prSet presAssocID="{8A4B78E5-416D-438E-A7A7-049840C00B2C}" presName="tx1" presStyleLbl="revTx" presStyleIdx="1" presStyleCnt="4"/>
      <dgm:spPr/>
    </dgm:pt>
    <dgm:pt modelId="{C2311697-FD14-45D4-90B2-733C991534A1}" type="pres">
      <dgm:prSet presAssocID="{8A4B78E5-416D-438E-A7A7-049840C00B2C}" presName="vert1" presStyleCnt="0"/>
      <dgm:spPr/>
    </dgm:pt>
    <dgm:pt modelId="{80F3402C-8EFF-4A02-80C7-94B6644A60BB}" type="pres">
      <dgm:prSet presAssocID="{7C0F8965-0B92-4B0C-881E-98271147A7B9}" presName="thickLine" presStyleLbl="alignNode1" presStyleIdx="2" presStyleCnt="4"/>
      <dgm:spPr/>
    </dgm:pt>
    <dgm:pt modelId="{6EC742EA-033C-416B-A8BB-627CE63A845D}" type="pres">
      <dgm:prSet presAssocID="{7C0F8965-0B92-4B0C-881E-98271147A7B9}" presName="horz1" presStyleCnt="0"/>
      <dgm:spPr/>
    </dgm:pt>
    <dgm:pt modelId="{EA9666F6-E6D3-4570-8C16-E25B1F9CBBD1}" type="pres">
      <dgm:prSet presAssocID="{7C0F8965-0B92-4B0C-881E-98271147A7B9}" presName="tx1" presStyleLbl="revTx" presStyleIdx="2" presStyleCnt="4"/>
      <dgm:spPr/>
    </dgm:pt>
    <dgm:pt modelId="{93A28518-9E04-45DE-B93B-0F4F7D0AC326}" type="pres">
      <dgm:prSet presAssocID="{7C0F8965-0B92-4B0C-881E-98271147A7B9}" presName="vert1" presStyleCnt="0"/>
      <dgm:spPr/>
    </dgm:pt>
    <dgm:pt modelId="{1794FD9F-4BAD-48C2-AA7A-FB3A363FAE37}" type="pres">
      <dgm:prSet presAssocID="{E7218F29-87B0-4D0A-9C68-7AF4F84B8ACD}" presName="thickLine" presStyleLbl="alignNode1" presStyleIdx="3" presStyleCnt="4"/>
      <dgm:spPr/>
    </dgm:pt>
    <dgm:pt modelId="{9BEDFFA9-C69E-4AD2-BE64-B704863193F7}" type="pres">
      <dgm:prSet presAssocID="{E7218F29-87B0-4D0A-9C68-7AF4F84B8ACD}" presName="horz1" presStyleCnt="0"/>
      <dgm:spPr/>
    </dgm:pt>
    <dgm:pt modelId="{DE241B12-F58A-4F7B-A073-D9AD55426631}" type="pres">
      <dgm:prSet presAssocID="{E7218F29-87B0-4D0A-9C68-7AF4F84B8ACD}" presName="tx1" presStyleLbl="revTx" presStyleIdx="3" presStyleCnt="4"/>
      <dgm:spPr/>
    </dgm:pt>
    <dgm:pt modelId="{509FED11-A211-41AD-8DF7-E6E7A08F465A}" type="pres">
      <dgm:prSet presAssocID="{E7218F29-87B0-4D0A-9C68-7AF4F84B8ACD}" presName="vert1" presStyleCnt="0"/>
      <dgm:spPr/>
    </dgm:pt>
  </dgm:ptLst>
  <dgm:cxnLst>
    <dgm:cxn modelId="{F965A209-FA6D-4B07-89B0-5FD2D83C7736}" srcId="{5A4FE47C-2293-45D8-9469-C767ECA6D7CF}" destId="{E7218F29-87B0-4D0A-9C68-7AF4F84B8ACD}" srcOrd="3" destOrd="0" parTransId="{D5144C0B-6F84-4620-AD65-68EE3A83F059}" sibTransId="{5D6F0A91-67C7-40A3-AC28-2C70EB1D04BD}"/>
    <dgm:cxn modelId="{81328411-6A99-4CFD-9717-019EC68E8697}" type="presOf" srcId="{66B4F498-9689-4141-A74D-D14E69E1DD92}" destId="{B0DED0C9-F9BA-41E5-92F8-B4F334642A23}" srcOrd="0" destOrd="0" presId="urn:microsoft.com/office/officeart/2008/layout/LinedList"/>
    <dgm:cxn modelId="{4F87D333-A702-40E3-A310-CA59A130170C}" type="presOf" srcId="{7C0F8965-0B92-4B0C-881E-98271147A7B9}" destId="{EA9666F6-E6D3-4570-8C16-E25B1F9CBBD1}" srcOrd="0" destOrd="0" presId="urn:microsoft.com/office/officeart/2008/layout/LinedList"/>
    <dgm:cxn modelId="{9C84D54B-5DD1-455E-9D4F-B8C0B1C881A8}" srcId="{5A4FE47C-2293-45D8-9469-C767ECA6D7CF}" destId="{7C0F8965-0B92-4B0C-881E-98271147A7B9}" srcOrd="2" destOrd="0" parTransId="{1C1692DD-0062-4C19-9B40-4A5DDE032A81}" sibTransId="{A2AD7A97-069C-4BA6-B74C-0920D81EA175}"/>
    <dgm:cxn modelId="{E65F8552-31AD-444F-A14D-61DB224139F3}" srcId="{5A4FE47C-2293-45D8-9469-C767ECA6D7CF}" destId="{66B4F498-9689-4141-A74D-D14E69E1DD92}" srcOrd="0" destOrd="0" parTransId="{27172D74-D719-4922-AF36-9DB43B767D94}" sibTransId="{54A567DE-60A5-4A90-8D1C-73C5694266CC}"/>
    <dgm:cxn modelId="{BD23D35A-087D-48D2-9554-9FE5CEDFFD9C}" type="presOf" srcId="{E7218F29-87B0-4D0A-9C68-7AF4F84B8ACD}" destId="{DE241B12-F58A-4F7B-A073-D9AD55426631}" srcOrd="0" destOrd="0" presId="urn:microsoft.com/office/officeart/2008/layout/LinedList"/>
    <dgm:cxn modelId="{DA036883-2B12-4F7B-84F5-EC2B26ED4E5F}" type="presOf" srcId="{5A4FE47C-2293-45D8-9469-C767ECA6D7CF}" destId="{B19D8263-9939-42FE-BA22-CDE3F9A2F186}" srcOrd="0" destOrd="0" presId="urn:microsoft.com/office/officeart/2008/layout/LinedList"/>
    <dgm:cxn modelId="{0693A18A-343E-4F87-81E2-E994D23DA81A}" srcId="{5A4FE47C-2293-45D8-9469-C767ECA6D7CF}" destId="{8A4B78E5-416D-438E-A7A7-049840C00B2C}" srcOrd="1" destOrd="0" parTransId="{D83D73E9-CED3-4CAF-8B83-3AC503F3F958}" sibTransId="{2D014175-232B-4B60-9C1F-AC992C42AA77}"/>
    <dgm:cxn modelId="{052D4DC8-2941-495D-B482-8C315ED1FBED}" type="presOf" srcId="{8A4B78E5-416D-438E-A7A7-049840C00B2C}" destId="{8769118C-EA57-4242-BAD3-59980369DF4E}" srcOrd="0" destOrd="0" presId="urn:microsoft.com/office/officeart/2008/layout/LinedList"/>
    <dgm:cxn modelId="{943A90D0-DE50-412C-BB81-05C9B7CAC2A4}" type="presParOf" srcId="{B19D8263-9939-42FE-BA22-CDE3F9A2F186}" destId="{FBCF1824-A497-41A0-8E81-053EF2603BB2}" srcOrd="0" destOrd="0" presId="urn:microsoft.com/office/officeart/2008/layout/LinedList"/>
    <dgm:cxn modelId="{386A2234-7897-4182-A6C5-5F354931B50E}" type="presParOf" srcId="{B19D8263-9939-42FE-BA22-CDE3F9A2F186}" destId="{3021B1F9-1A0D-4A7F-84B2-1B7210926CBC}" srcOrd="1" destOrd="0" presId="urn:microsoft.com/office/officeart/2008/layout/LinedList"/>
    <dgm:cxn modelId="{E7C039B1-C977-4CC8-816B-48B86C7391A2}" type="presParOf" srcId="{3021B1F9-1A0D-4A7F-84B2-1B7210926CBC}" destId="{B0DED0C9-F9BA-41E5-92F8-B4F334642A23}" srcOrd="0" destOrd="0" presId="urn:microsoft.com/office/officeart/2008/layout/LinedList"/>
    <dgm:cxn modelId="{32D8FCF6-0E96-4F3B-9F30-7CB0B9BE9AB9}" type="presParOf" srcId="{3021B1F9-1A0D-4A7F-84B2-1B7210926CBC}" destId="{E7D31C2B-EAA3-449E-935C-76D2BBE78F50}" srcOrd="1" destOrd="0" presId="urn:microsoft.com/office/officeart/2008/layout/LinedList"/>
    <dgm:cxn modelId="{370524FF-DDE6-4F8F-BD33-5738A66BD629}" type="presParOf" srcId="{B19D8263-9939-42FE-BA22-CDE3F9A2F186}" destId="{BEE900E9-0393-492A-BFB5-E230400E2596}" srcOrd="2" destOrd="0" presId="urn:microsoft.com/office/officeart/2008/layout/LinedList"/>
    <dgm:cxn modelId="{3C81EB1F-F57F-4E04-89C9-62B70A12AB6D}" type="presParOf" srcId="{B19D8263-9939-42FE-BA22-CDE3F9A2F186}" destId="{836C4AD6-C6FC-4F9F-AE2E-94B0C63AB22C}" srcOrd="3" destOrd="0" presId="urn:microsoft.com/office/officeart/2008/layout/LinedList"/>
    <dgm:cxn modelId="{BFFF9969-1366-478E-AB56-AC05252153B9}" type="presParOf" srcId="{836C4AD6-C6FC-4F9F-AE2E-94B0C63AB22C}" destId="{8769118C-EA57-4242-BAD3-59980369DF4E}" srcOrd="0" destOrd="0" presId="urn:microsoft.com/office/officeart/2008/layout/LinedList"/>
    <dgm:cxn modelId="{6596F864-1C44-44F4-8AC5-E671E9DAC569}" type="presParOf" srcId="{836C4AD6-C6FC-4F9F-AE2E-94B0C63AB22C}" destId="{C2311697-FD14-45D4-90B2-733C991534A1}" srcOrd="1" destOrd="0" presId="urn:microsoft.com/office/officeart/2008/layout/LinedList"/>
    <dgm:cxn modelId="{83EEC65F-0C26-42BA-8ED1-F8E51EB6E10D}" type="presParOf" srcId="{B19D8263-9939-42FE-BA22-CDE3F9A2F186}" destId="{80F3402C-8EFF-4A02-80C7-94B6644A60BB}" srcOrd="4" destOrd="0" presId="urn:microsoft.com/office/officeart/2008/layout/LinedList"/>
    <dgm:cxn modelId="{2989B570-9DF5-4535-878A-C6F41B2F9BC7}" type="presParOf" srcId="{B19D8263-9939-42FE-BA22-CDE3F9A2F186}" destId="{6EC742EA-033C-416B-A8BB-627CE63A845D}" srcOrd="5" destOrd="0" presId="urn:microsoft.com/office/officeart/2008/layout/LinedList"/>
    <dgm:cxn modelId="{B626FA72-897A-41EE-B3F2-7E7BB5EB11BA}" type="presParOf" srcId="{6EC742EA-033C-416B-A8BB-627CE63A845D}" destId="{EA9666F6-E6D3-4570-8C16-E25B1F9CBBD1}" srcOrd="0" destOrd="0" presId="urn:microsoft.com/office/officeart/2008/layout/LinedList"/>
    <dgm:cxn modelId="{229D6DBF-B79C-4434-A5DE-A729DBF4EFE5}" type="presParOf" srcId="{6EC742EA-033C-416B-A8BB-627CE63A845D}" destId="{93A28518-9E04-45DE-B93B-0F4F7D0AC326}" srcOrd="1" destOrd="0" presId="urn:microsoft.com/office/officeart/2008/layout/LinedList"/>
    <dgm:cxn modelId="{9E6C8BAC-177F-4977-9BC1-4C7EECA6CE4F}" type="presParOf" srcId="{B19D8263-9939-42FE-BA22-CDE3F9A2F186}" destId="{1794FD9F-4BAD-48C2-AA7A-FB3A363FAE37}" srcOrd="6" destOrd="0" presId="urn:microsoft.com/office/officeart/2008/layout/LinedList"/>
    <dgm:cxn modelId="{350ACDF3-55AE-42E1-BBB2-765B8B1899AD}" type="presParOf" srcId="{B19D8263-9939-42FE-BA22-CDE3F9A2F186}" destId="{9BEDFFA9-C69E-4AD2-BE64-B704863193F7}" srcOrd="7" destOrd="0" presId="urn:microsoft.com/office/officeart/2008/layout/LinedList"/>
    <dgm:cxn modelId="{C7DC7FA1-CD63-481E-8FD1-E36A565BA356}" type="presParOf" srcId="{9BEDFFA9-C69E-4AD2-BE64-B704863193F7}" destId="{DE241B12-F58A-4F7B-A073-D9AD55426631}" srcOrd="0" destOrd="0" presId="urn:microsoft.com/office/officeart/2008/layout/LinedList"/>
    <dgm:cxn modelId="{B356CF15-CED6-4D2C-B681-6E3AF585362A}" type="presParOf" srcId="{9BEDFFA9-C69E-4AD2-BE64-B704863193F7}" destId="{509FED11-A211-41AD-8DF7-E6E7A08F465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8B032A-8639-4BC4-8076-EB111C8600C2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5973399-908B-4417-A1B5-5D5EAC0CA9BB}">
      <dgm:prSet/>
      <dgm:spPr/>
      <dgm:t>
        <a:bodyPr/>
        <a:lstStyle/>
        <a:p>
          <a:r>
            <a:rPr lang="en-GB" dirty="0"/>
            <a:t>Capture those “magic “ moments – often these are only captured anecdotally. Make sure those special moments and breakthroughs are recorded</a:t>
          </a:r>
          <a:endParaRPr lang="en-US" dirty="0"/>
        </a:p>
      </dgm:t>
    </dgm:pt>
    <dgm:pt modelId="{48C0073E-FA32-41D6-8E35-0B0D373B4855}" type="parTrans" cxnId="{DFEEA287-21B6-4E84-8CD1-7AE2848AC5D2}">
      <dgm:prSet/>
      <dgm:spPr/>
      <dgm:t>
        <a:bodyPr/>
        <a:lstStyle/>
        <a:p>
          <a:endParaRPr lang="en-US"/>
        </a:p>
      </dgm:t>
    </dgm:pt>
    <dgm:pt modelId="{4B6213DB-EAAF-4B9E-A0F6-29C5E48FB1B0}" type="sibTrans" cxnId="{DFEEA287-21B6-4E84-8CD1-7AE2848AC5D2}">
      <dgm:prSet/>
      <dgm:spPr/>
      <dgm:t>
        <a:bodyPr/>
        <a:lstStyle/>
        <a:p>
          <a:endParaRPr lang="en-US"/>
        </a:p>
      </dgm:t>
    </dgm:pt>
    <dgm:pt modelId="{0F40CFB7-7849-4FB2-81D3-9EA8480FE0E9}">
      <dgm:prSet/>
      <dgm:spPr/>
      <dgm:t>
        <a:bodyPr/>
        <a:lstStyle/>
        <a:p>
          <a:r>
            <a:rPr lang="en-GB" dirty="0"/>
            <a:t>Look out for drift……. don’t assume “outstanding “ continues </a:t>
          </a:r>
          <a:endParaRPr lang="en-US" dirty="0"/>
        </a:p>
      </dgm:t>
    </dgm:pt>
    <dgm:pt modelId="{226412B7-D88B-4362-BF8E-D76A8F7EB339}" type="parTrans" cxnId="{17F3158F-97A0-477A-9080-9087342BE810}">
      <dgm:prSet/>
      <dgm:spPr/>
      <dgm:t>
        <a:bodyPr/>
        <a:lstStyle/>
        <a:p>
          <a:endParaRPr lang="en-US"/>
        </a:p>
      </dgm:t>
    </dgm:pt>
    <dgm:pt modelId="{F69BC388-7A61-4148-A758-723372300B12}" type="sibTrans" cxnId="{17F3158F-97A0-477A-9080-9087342BE810}">
      <dgm:prSet/>
      <dgm:spPr/>
      <dgm:t>
        <a:bodyPr/>
        <a:lstStyle/>
        <a:p>
          <a:endParaRPr lang="en-US"/>
        </a:p>
      </dgm:t>
    </dgm:pt>
    <dgm:pt modelId="{D39334BB-E2AA-4B3B-BDD3-1D2C08F2E641}">
      <dgm:prSet/>
      <dgm:spPr/>
      <dgm:t>
        <a:bodyPr/>
        <a:lstStyle/>
        <a:p>
          <a:r>
            <a:rPr lang="en-GB" dirty="0"/>
            <a:t>Using research – make sure you can evidence implementation , outcomes and impact for the young people. </a:t>
          </a:r>
          <a:endParaRPr lang="en-US" dirty="0"/>
        </a:p>
      </dgm:t>
    </dgm:pt>
    <dgm:pt modelId="{CB80C5EF-2DDA-4BE8-8744-3BEF1A89CAA9}" type="parTrans" cxnId="{2602ED06-C497-4FD6-82B6-BA3DB944633B}">
      <dgm:prSet/>
      <dgm:spPr/>
      <dgm:t>
        <a:bodyPr/>
        <a:lstStyle/>
        <a:p>
          <a:endParaRPr lang="en-US"/>
        </a:p>
      </dgm:t>
    </dgm:pt>
    <dgm:pt modelId="{59025661-9A91-48C0-A71E-9AE5D2B1ACF4}" type="sibTrans" cxnId="{2602ED06-C497-4FD6-82B6-BA3DB944633B}">
      <dgm:prSet/>
      <dgm:spPr/>
      <dgm:t>
        <a:bodyPr/>
        <a:lstStyle/>
        <a:p>
          <a:endParaRPr lang="en-US"/>
        </a:p>
      </dgm:t>
    </dgm:pt>
    <dgm:pt modelId="{79759100-55DF-4BB1-8373-5C9F95CD1011}" type="pres">
      <dgm:prSet presAssocID="{C38B032A-8639-4BC4-8076-EB111C8600C2}" presName="vert0" presStyleCnt="0">
        <dgm:presLayoutVars>
          <dgm:dir/>
          <dgm:animOne val="branch"/>
          <dgm:animLvl val="lvl"/>
        </dgm:presLayoutVars>
      </dgm:prSet>
      <dgm:spPr/>
    </dgm:pt>
    <dgm:pt modelId="{51B331DE-656D-443B-B379-37B391E86A3C}" type="pres">
      <dgm:prSet presAssocID="{25973399-908B-4417-A1B5-5D5EAC0CA9BB}" presName="thickLine" presStyleLbl="alignNode1" presStyleIdx="0" presStyleCnt="3"/>
      <dgm:spPr/>
    </dgm:pt>
    <dgm:pt modelId="{93105AB1-2F18-4694-AF7C-0E2160501790}" type="pres">
      <dgm:prSet presAssocID="{25973399-908B-4417-A1B5-5D5EAC0CA9BB}" presName="horz1" presStyleCnt="0"/>
      <dgm:spPr/>
    </dgm:pt>
    <dgm:pt modelId="{72B62221-E04C-477E-AC87-941677AA295C}" type="pres">
      <dgm:prSet presAssocID="{25973399-908B-4417-A1B5-5D5EAC0CA9BB}" presName="tx1" presStyleLbl="revTx" presStyleIdx="0" presStyleCnt="3"/>
      <dgm:spPr/>
    </dgm:pt>
    <dgm:pt modelId="{D619A4B0-B057-4428-9113-7C9E60445255}" type="pres">
      <dgm:prSet presAssocID="{25973399-908B-4417-A1B5-5D5EAC0CA9BB}" presName="vert1" presStyleCnt="0"/>
      <dgm:spPr/>
    </dgm:pt>
    <dgm:pt modelId="{5F9E853C-EE1D-4636-AAF5-BBB5A412123C}" type="pres">
      <dgm:prSet presAssocID="{0F40CFB7-7849-4FB2-81D3-9EA8480FE0E9}" presName="thickLine" presStyleLbl="alignNode1" presStyleIdx="1" presStyleCnt="3"/>
      <dgm:spPr/>
    </dgm:pt>
    <dgm:pt modelId="{9D67C925-5CE2-431D-9BC9-67E3418D34FF}" type="pres">
      <dgm:prSet presAssocID="{0F40CFB7-7849-4FB2-81D3-9EA8480FE0E9}" presName="horz1" presStyleCnt="0"/>
      <dgm:spPr/>
    </dgm:pt>
    <dgm:pt modelId="{2D882BD0-A0F4-4D4F-AEBC-5EE74BB3B886}" type="pres">
      <dgm:prSet presAssocID="{0F40CFB7-7849-4FB2-81D3-9EA8480FE0E9}" presName="tx1" presStyleLbl="revTx" presStyleIdx="1" presStyleCnt="3"/>
      <dgm:spPr/>
    </dgm:pt>
    <dgm:pt modelId="{9CB44D67-DE29-4F77-A3C2-7FE0A7A29C5D}" type="pres">
      <dgm:prSet presAssocID="{0F40CFB7-7849-4FB2-81D3-9EA8480FE0E9}" presName="vert1" presStyleCnt="0"/>
      <dgm:spPr/>
    </dgm:pt>
    <dgm:pt modelId="{42479501-33FF-4EA3-BA2E-4944E1D369E0}" type="pres">
      <dgm:prSet presAssocID="{D39334BB-E2AA-4B3B-BDD3-1D2C08F2E641}" presName="thickLine" presStyleLbl="alignNode1" presStyleIdx="2" presStyleCnt="3"/>
      <dgm:spPr/>
    </dgm:pt>
    <dgm:pt modelId="{E479B96B-D190-42E8-9528-C568CE36A8D0}" type="pres">
      <dgm:prSet presAssocID="{D39334BB-E2AA-4B3B-BDD3-1D2C08F2E641}" presName="horz1" presStyleCnt="0"/>
      <dgm:spPr/>
    </dgm:pt>
    <dgm:pt modelId="{D630BD34-320B-4089-98CC-99536A6364D0}" type="pres">
      <dgm:prSet presAssocID="{D39334BB-E2AA-4B3B-BDD3-1D2C08F2E641}" presName="tx1" presStyleLbl="revTx" presStyleIdx="2" presStyleCnt="3"/>
      <dgm:spPr/>
    </dgm:pt>
    <dgm:pt modelId="{D52FAB8E-A06F-48D3-A411-C81F8A280DA6}" type="pres">
      <dgm:prSet presAssocID="{D39334BB-E2AA-4B3B-BDD3-1D2C08F2E641}" presName="vert1" presStyleCnt="0"/>
      <dgm:spPr/>
    </dgm:pt>
  </dgm:ptLst>
  <dgm:cxnLst>
    <dgm:cxn modelId="{2602ED06-C497-4FD6-82B6-BA3DB944633B}" srcId="{C38B032A-8639-4BC4-8076-EB111C8600C2}" destId="{D39334BB-E2AA-4B3B-BDD3-1D2C08F2E641}" srcOrd="2" destOrd="0" parTransId="{CB80C5EF-2DDA-4BE8-8744-3BEF1A89CAA9}" sibTransId="{59025661-9A91-48C0-A71E-9AE5D2B1ACF4}"/>
    <dgm:cxn modelId="{77F3CD35-32BC-4FAD-8C9B-3AD15B1F302E}" type="presOf" srcId="{25973399-908B-4417-A1B5-5D5EAC0CA9BB}" destId="{72B62221-E04C-477E-AC87-941677AA295C}" srcOrd="0" destOrd="0" presId="urn:microsoft.com/office/officeart/2008/layout/LinedList"/>
    <dgm:cxn modelId="{DB36F47D-D45B-4F51-A3CD-BD77E994EAD9}" type="presOf" srcId="{C38B032A-8639-4BC4-8076-EB111C8600C2}" destId="{79759100-55DF-4BB1-8373-5C9F95CD1011}" srcOrd="0" destOrd="0" presId="urn:microsoft.com/office/officeart/2008/layout/LinedList"/>
    <dgm:cxn modelId="{DFEEA287-21B6-4E84-8CD1-7AE2848AC5D2}" srcId="{C38B032A-8639-4BC4-8076-EB111C8600C2}" destId="{25973399-908B-4417-A1B5-5D5EAC0CA9BB}" srcOrd="0" destOrd="0" parTransId="{48C0073E-FA32-41D6-8E35-0B0D373B4855}" sibTransId="{4B6213DB-EAAF-4B9E-A0F6-29C5E48FB1B0}"/>
    <dgm:cxn modelId="{17F3158F-97A0-477A-9080-9087342BE810}" srcId="{C38B032A-8639-4BC4-8076-EB111C8600C2}" destId="{0F40CFB7-7849-4FB2-81D3-9EA8480FE0E9}" srcOrd="1" destOrd="0" parTransId="{226412B7-D88B-4362-BF8E-D76A8F7EB339}" sibTransId="{F69BC388-7A61-4148-A758-723372300B12}"/>
    <dgm:cxn modelId="{798D7B9C-A779-470D-A5C7-A906DE5CC183}" type="presOf" srcId="{D39334BB-E2AA-4B3B-BDD3-1D2C08F2E641}" destId="{D630BD34-320B-4089-98CC-99536A6364D0}" srcOrd="0" destOrd="0" presId="urn:microsoft.com/office/officeart/2008/layout/LinedList"/>
    <dgm:cxn modelId="{DDF713DA-5456-4C93-BF4E-36ADA2BB367A}" type="presOf" srcId="{0F40CFB7-7849-4FB2-81D3-9EA8480FE0E9}" destId="{2D882BD0-A0F4-4D4F-AEBC-5EE74BB3B886}" srcOrd="0" destOrd="0" presId="urn:microsoft.com/office/officeart/2008/layout/LinedList"/>
    <dgm:cxn modelId="{91124D9E-763E-454D-9D79-58908EBE0E9E}" type="presParOf" srcId="{79759100-55DF-4BB1-8373-5C9F95CD1011}" destId="{51B331DE-656D-443B-B379-37B391E86A3C}" srcOrd="0" destOrd="0" presId="urn:microsoft.com/office/officeart/2008/layout/LinedList"/>
    <dgm:cxn modelId="{F2DF43DC-8052-4659-86E4-9282067C1DA8}" type="presParOf" srcId="{79759100-55DF-4BB1-8373-5C9F95CD1011}" destId="{93105AB1-2F18-4694-AF7C-0E2160501790}" srcOrd="1" destOrd="0" presId="urn:microsoft.com/office/officeart/2008/layout/LinedList"/>
    <dgm:cxn modelId="{C5DB3643-880D-47F2-B158-BC907A32E5AC}" type="presParOf" srcId="{93105AB1-2F18-4694-AF7C-0E2160501790}" destId="{72B62221-E04C-477E-AC87-941677AA295C}" srcOrd="0" destOrd="0" presId="urn:microsoft.com/office/officeart/2008/layout/LinedList"/>
    <dgm:cxn modelId="{E98F3B67-A109-45D2-8A79-3AE5A695F5BC}" type="presParOf" srcId="{93105AB1-2F18-4694-AF7C-0E2160501790}" destId="{D619A4B0-B057-4428-9113-7C9E60445255}" srcOrd="1" destOrd="0" presId="urn:microsoft.com/office/officeart/2008/layout/LinedList"/>
    <dgm:cxn modelId="{C33C5AF4-D0E5-498D-98A8-731E35EF2CFA}" type="presParOf" srcId="{79759100-55DF-4BB1-8373-5C9F95CD1011}" destId="{5F9E853C-EE1D-4636-AAF5-BBB5A412123C}" srcOrd="2" destOrd="0" presId="urn:microsoft.com/office/officeart/2008/layout/LinedList"/>
    <dgm:cxn modelId="{A4F32C3E-91FE-40BD-8D53-840D7AF8B100}" type="presParOf" srcId="{79759100-55DF-4BB1-8373-5C9F95CD1011}" destId="{9D67C925-5CE2-431D-9BC9-67E3418D34FF}" srcOrd="3" destOrd="0" presId="urn:microsoft.com/office/officeart/2008/layout/LinedList"/>
    <dgm:cxn modelId="{2B1F13E7-4DE1-4B2A-B488-4B68BD983510}" type="presParOf" srcId="{9D67C925-5CE2-431D-9BC9-67E3418D34FF}" destId="{2D882BD0-A0F4-4D4F-AEBC-5EE74BB3B886}" srcOrd="0" destOrd="0" presId="urn:microsoft.com/office/officeart/2008/layout/LinedList"/>
    <dgm:cxn modelId="{2618C0D1-0B3A-4EC0-B28A-D5A60E86CA8A}" type="presParOf" srcId="{9D67C925-5CE2-431D-9BC9-67E3418D34FF}" destId="{9CB44D67-DE29-4F77-A3C2-7FE0A7A29C5D}" srcOrd="1" destOrd="0" presId="urn:microsoft.com/office/officeart/2008/layout/LinedList"/>
    <dgm:cxn modelId="{5DC7F08E-1759-43A6-B5FE-995A032236D5}" type="presParOf" srcId="{79759100-55DF-4BB1-8373-5C9F95CD1011}" destId="{42479501-33FF-4EA3-BA2E-4944E1D369E0}" srcOrd="4" destOrd="0" presId="urn:microsoft.com/office/officeart/2008/layout/LinedList"/>
    <dgm:cxn modelId="{24A3D118-9DE1-4D47-BB89-7D64537CEE1B}" type="presParOf" srcId="{79759100-55DF-4BB1-8373-5C9F95CD1011}" destId="{E479B96B-D190-42E8-9528-C568CE36A8D0}" srcOrd="5" destOrd="0" presId="urn:microsoft.com/office/officeart/2008/layout/LinedList"/>
    <dgm:cxn modelId="{965C8670-6104-4814-B847-122C67C71112}" type="presParOf" srcId="{E479B96B-D190-42E8-9528-C568CE36A8D0}" destId="{D630BD34-320B-4089-98CC-99536A6364D0}" srcOrd="0" destOrd="0" presId="urn:microsoft.com/office/officeart/2008/layout/LinedList"/>
    <dgm:cxn modelId="{5278550E-1F69-4CBC-99DB-F1A9D99984D7}" type="presParOf" srcId="{E479B96B-D190-42E8-9528-C568CE36A8D0}" destId="{D52FAB8E-A06F-48D3-A411-C81F8A280DA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F3F66-378F-4A89-A9E4-83892E073337}">
      <dsp:nvSpPr>
        <dsp:cNvPr id="0" name=""/>
        <dsp:cNvSpPr/>
      </dsp:nvSpPr>
      <dsp:spPr>
        <a:xfrm>
          <a:off x="0" y="375443"/>
          <a:ext cx="6263640" cy="15116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Often the team and leader think they are outstanding</a:t>
          </a:r>
          <a:endParaRPr lang="en-US" sz="3800" kern="1200" dirty="0"/>
        </a:p>
      </dsp:txBody>
      <dsp:txXfrm>
        <a:off x="73792" y="449235"/>
        <a:ext cx="6116056" cy="1364056"/>
      </dsp:txXfrm>
    </dsp:sp>
    <dsp:sp modelId="{EF91D38B-3B3D-490E-8035-98A739AF7982}">
      <dsp:nvSpPr>
        <dsp:cNvPr id="0" name=""/>
        <dsp:cNvSpPr/>
      </dsp:nvSpPr>
      <dsp:spPr>
        <a:xfrm>
          <a:off x="0" y="1996523"/>
          <a:ext cx="6263640" cy="15116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This can be reinforced by other professionals feedback</a:t>
          </a:r>
          <a:endParaRPr lang="en-US" sz="3800" kern="1200" dirty="0"/>
        </a:p>
      </dsp:txBody>
      <dsp:txXfrm>
        <a:off x="73792" y="2070315"/>
        <a:ext cx="6116056" cy="1364056"/>
      </dsp:txXfrm>
    </dsp:sp>
    <dsp:sp modelId="{44FEAA53-2CFA-414C-BDA5-A35B356FBD68}">
      <dsp:nvSpPr>
        <dsp:cNvPr id="0" name=""/>
        <dsp:cNvSpPr/>
      </dsp:nvSpPr>
      <dsp:spPr>
        <a:xfrm>
          <a:off x="0" y="3617604"/>
          <a:ext cx="6263640" cy="15116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You have a feeling you are ….. What evidence do you have?</a:t>
          </a:r>
          <a:endParaRPr lang="en-US" sz="3800" kern="1200" dirty="0"/>
        </a:p>
      </dsp:txBody>
      <dsp:txXfrm>
        <a:off x="73792" y="3691396"/>
        <a:ext cx="6116056" cy="1364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FF30D-7617-4B6D-8F5D-5E15CD71DA79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FFF6B5-EE58-4A10-B5DE-BEA03D5097BC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Always a good step to review the requirements and assessed elements of the SCIFF</a:t>
          </a:r>
          <a:endParaRPr lang="en-US" sz="2700" kern="1200" dirty="0"/>
        </a:p>
      </dsp:txBody>
      <dsp:txXfrm>
        <a:off x="0" y="0"/>
        <a:ext cx="6900512" cy="1384035"/>
      </dsp:txXfrm>
    </dsp:sp>
    <dsp:sp modelId="{111CBF57-DD3A-4494-BF7E-530B3A1EF5FB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0EEEE-1FDD-424B-BC44-9AAF2986FFF1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Action plan any gaps in relation to other grades----- good ---- evidence base ?</a:t>
          </a:r>
          <a:endParaRPr lang="en-US" sz="2700" kern="1200" dirty="0"/>
        </a:p>
      </dsp:txBody>
      <dsp:txXfrm>
        <a:off x="0" y="1384035"/>
        <a:ext cx="6900512" cy="1384035"/>
      </dsp:txXfrm>
    </dsp:sp>
    <dsp:sp modelId="{81236F76-B1BB-4049-85F1-DC6B2AE42FB9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22FD9-D95A-49FE-A5A6-8858206FCB6C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Have the evidence of your mapping to hand for any challenge</a:t>
          </a:r>
          <a:endParaRPr lang="en-US" sz="2700" kern="1200" dirty="0"/>
        </a:p>
      </dsp:txBody>
      <dsp:txXfrm>
        <a:off x="0" y="2768070"/>
        <a:ext cx="6900512" cy="1384035"/>
      </dsp:txXfrm>
    </dsp:sp>
    <dsp:sp modelId="{A8C173FB-0E6F-4A90-A9D7-C26B7B328E2C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C4950-C205-4371-B5D6-7EEC3C28E207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Triangulation of evidence</a:t>
          </a:r>
          <a:endParaRPr lang="en-US" sz="2700" kern="1200" dirty="0"/>
        </a:p>
      </dsp:txBody>
      <dsp:txXfrm>
        <a:off x="0" y="4152105"/>
        <a:ext cx="6900512" cy="1384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F1824-A497-41A0-8E81-053EF2603BB2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DED0C9-F9BA-41E5-92F8-B4F334642A23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Are you clear on your starting points ?  Baseline assessments ….. not anecdotal- be clear……</a:t>
          </a:r>
          <a:endParaRPr lang="en-US" sz="2600" kern="1200" dirty="0"/>
        </a:p>
      </dsp:txBody>
      <dsp:txXfrm>
        <a:off x="0" y="0"/>
        <a:ext cx="6900512" cy="1384035"/>
      </dsp:txXfrm>
    </dsp:sp>
    <dsp:sp modelId="{BEE900E9-0393-492A-BFB5-E230400E2596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9118C-EA57-4242-BAD3-59980369DF4E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Education- “pushy parent?”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What is available locally? Advocacy ? Aspiration ?</a:t>
          </a:r>
          <a:endParaRPr lang="en-US" sz="2600" kern="1200" dirty="0"/>
        </a:p>
      </dsp:txBody>
      <dsp:txXfrm>
        <a:off x="0" y="1384035"/>
        <a:ext cx="6900512" cy="1384035"/>
      </dsp:txXfrm>
    </dsp:sp>
    <dsp:sp modelId="{80F3402C-8EFF-4A02-80C7-94B6644A60BB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666F6-E6D3-4570-8C16-E25B1F9CBBD1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Transitions- outcomes and planning going into secondary school college , bridging to go home , adulthood , apprenticeship ? </a:t>
          </a:r>
          <a:endParaRPr lang="en-US" sz="2600" kern="1200" dirty="0"/>
        </a:p>
      </dsp:txBody>
      <dsp:txXfrm>
        <a:off x="0" y="2768070"/>
        <a:ext cx="6900512" cy="1384035"/>
      </dsp:txXfrm>
    </dsp:sp>
    <dsp:sp modelId="{1794FD9F-4BAD-48C2-AA7A-FB3A363FAE37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41B12-F58A-4F7B-A073-D9AD55426631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>
              <a:solidFill>
                <a:srgbClr val="FF0000"/>
              </a:solidFill>
            </a:rPr>
            <a:t>SAFEGUARDING- culture and clarity all held by leadership and management</a:t>
          </a:r>
          <a:endParaRPr lang="en-US" sz="2600" b="1" kern="1200" dirty="0">
            <a:solidFill>
              <a:srgbClr val="FF0000"/>
            </a:solidFill>
          </a:endParaRPr>
        </a:p>
      </dsp:txBody>
      <dsp:txXfrm>
        <a:off x="0" y="4152105"/>
        <a:ext cx="6900512" cy="13840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B331DE-656D-443B-B379-37B391E86A3C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62221-E04C-477E-AC87-941677AA295C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Capture those “magic “ moments – often these are only captured anecdotally. Make sure those special moments and breakthroughs are recorded</a:t>
          </a:r>
          <a:endParaRPr lang="en-US" sz="2900" kern="1200" dirty="0"/>
        </a:p>
      </dsp:txBody>
      <dsp:txXfrm>
        <a:off x="0" y="2703"/>
        <a:ext cx="6900512" cy="1843578"/>
      </dsp:txXfrm>
    </dsp:sp>
    <dsp:sp modelId="{5F9E853C-EE1D-4636-AAF5-BBB5A412123C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82BD0-A0F4-4D4F-AEBC-5EE74BB3B886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Look out for drift……. don’t assume “outstanding “ continues </a:t>
          </a:r>
          <a:endParaRPr lang="en-US" sz="2900" kern="1200" dirty="0"/>
        </a:p>
      </dsp:txBody>
      <dsp:txXfrm>
        <a:off x="0" y="1846281"/>
        <a:ext cx="6900512" cy="1843578"/>
      </dsp:txXfrm>
    </dsp:sp>
    <dsp:sp modelId="{42479501-33FF-4EA3-BA2E-4944E1D369E0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0BD34-320B-4089-98CC-99536A6364D0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Using research – make sure you can evidence implementation , outcomes and impact for the young people. </a:t>
          </a:r>
          <a:endParaRPr lang="en-US" sz="2900" kern="1200" dirty="0"/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9D5C1-B369-4F4F-899A-24EA38DDB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15026-93BB-4652-BC09-44C1F0AB3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9202-9636-4489-84FA-218366B8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42B88-C5B5-41F0-B356-B758211D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A2328-25F1-451D-B8C1-46B57E482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89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CE91-583C-4A1F-B1DA-B744DFA8E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4AA210-3709-4A6E-9A9A-9AD0F6FF2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D00E7-1761-43D1-BEF8-F0EB830A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088B2-6F29-4E4A-A5BC-573518002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8BDEC-4695-42A7-BDC7-A11D5F7C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73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96F79D-3990-4369-A44E-102A14D037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6751E-DC54-4A6B-96E9-8723D5BD2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03CCE-4BD4-424F-9383-120EBDA28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971F9-9712-4B5F-BC10-8344F4E4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38AB1-DEE4-4ABF-A81C-116FBE0D7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96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8D76F-98D5-410B-961A-2286D5C95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F3788-F005-4C93-8DDC-3D362FCA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E54E3-15BE-44B9-8994-CEC2845CB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06234-518D-4DB1-95C6-A16220963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2139C-0ABA-4B37-AD6A-EBEBD9A2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5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1D05-3D28-4154-80F9-5FE57387F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8E7DD-7450-4410-94EF-3F4D1C95B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3E413-990F-4DC4-9296-F10662C6A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AA266-4E93-4505-A6E2-A9AB958D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473DF-74E4-4FDE-A3F7-3787FE43C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0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9EC7B-60EC-4651-888D-BD3372EB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220DA-0F00-4871-AB33-6383A49BD6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9DE2D-CBC5-4B14-9971-072601A0A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62A4B-54D4-422D-A63E-05BCE851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782CC-43D9-45CB-81CD-E74485B56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DA49C-A4AA-4789-B19E-F3121279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62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4A1AF-B96F-463F-BAA5-7DED53E22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799C2-4EA0-428D-AF6C-35DBE5320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8D21F-7BE9-4DD6-88B3-A5A9497B6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5E202-148D-4D94-8F93-1B7316C9C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A50E02-73A0-432A-B825-0878AA4A0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D3BC8E-8F49-4446-BCAF-6F398419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5D922E-06C3-4EE5-B314-F4521996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B52710-78FF-48C8-AC12-26AD412F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5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116F5-0D12-47E6-8413-8AEAE15FD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EA06C-AC87-4E00-87B7-9DE67B4B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82F2B-261E-45A4-B54A-B992A8A0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CBA51-0238-4CCD-AD47-2EC701F30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66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46011B-6FCD-415A-A9F5-2EFD6E348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58090F-EF70-49BC-9088-2A532DE23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961AA-825C-4A15-94C2-874D773E1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88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E7B98-B58A-43A8-AE56-9F43B9D3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B99DC-A7BC-4214-8126-4C5F5A6CF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439C6-6DA8-4B76-A548-EC189F68F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FAB45-7A97-40F3-95E8-F7C1F68D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86538-8ECD-4D56-9279-08E8C98DA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83E61-C705-48E4-B86E-956DC7C87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81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D56F4-F265-4108-8C34-391AE2216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2D8A1-BE6F-4A36-8500-8F5BB02CE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6690D-C2F1-4B34-AE13-784340D9B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5681B-F1C6-4A46-916B-70BCBAA13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E25D2-7015-406C-B932-066EAAFE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82517-3FC9-46BC-8D31-41B0EB98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03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286293-C914-41BB-9D3F-418BEF3B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6E138-C304-4881-A5C1-29A07474F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89966-0D63-483C-9343-B9E755D4B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8050B-DFF3-4161-82BF-109148A326EC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457FA-E0A5-4D9A-A3D7-201FCCFC9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CBEE4-9E45-4555-B3BA-42BB18FAA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2367D-F72B-4B19-8723-E2C3C8C3BA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19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1E4771-9367-4ADB-B998-22E5CB041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7200" dirty="0"/>
              <a:t>Outstanding …..some thoughts and themes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3E7D2-4E60-4AD9-BA1E-D2425835E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 dirty="0"/>
              <a:t>Chris Freestone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904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18EE-F076-4928-B0C6-EF18CD9E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from small group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178D9-2EA7-46C0-8B69-A0258DDD2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535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Open discussion following small group feedback :</a:t>
            </a:r>
          </a:p>
          <a:p>
            <a:r>
              <a:rPr lang="en-GB" dirty="0"/>
              <a:t>Room 1</a:t>
            </a:r>
          </a:p>
          <a:p>
            <a:pPr marL="0" indent="0">
              <a:buNone/>
            </a:pPr>
            <a:r>
              <a:rPr lang="en-GB" dirty="0"/>
              <a:t>-clarity re. progression – progression tracker and Wall of Achievement. Looking at delineation of issues like risk using </a:t>
            </a:r>
            <a:r>
              <a:rPr lang="en-GB" dirty="0" err="1"/>
              <a:t>numerics</a:t>
            </a:r>
            <a:r>
              <a:rPr lang="en-GB" dirty="0"/>
              <a:t> instead of three broader scales to indicate change / progress</a:t>
            </a:r>
          </a:p>
          <a:p>
            <a:pPr marL="0" indent="0">
              <a:buNone/>
            </a:pPr>
            <a:r>
              <a:rPr lang="en-GB" dirty="0"/>
              <a:t>Wall of Achievement a visual which affirms change , progress and achievement for the young person and the staff</a:t>
            </a:r>
          </a:p>
          <a:p>
            <a:r>
              <a:rPr lang="en-GB" dirty="0"/>
              <a:t>Room 2 </a:t>
            </a:r>
          </a:p>
          <a:p>
            <a:pPr marL="0" indent="0">
              <a:buNone/>
            </a:pPr>
            <a:r>
              <a:rPr lang="en-GB" dirty="0"/>
              <a:t>- Young person diagnosed with cancer. Description of all round support , recognition of need. Involving family , other professionals , clinical therapist to support the adults, keywork sessions , involvement of McMillan- and ongoing celebration of key moments in the young person’s life </a:t>
            </a:r>
          </a:p>
        </p:txBody>
      </p:sp>
    </p:spTree>
    <p:extLst>
      <p:ext uri="{BB962C8B-B14F-4D97-AF65-F5344CB8AC3E}">
        <p14:creationId xmlns:p14="http://schemas.microsoft.com/office/powerpoint/2010/main" val="456425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B6F42-B3C0-4060-A01F-8C4B4437D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from small group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D5EBD-82B4-4CFD-804F-97396094A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1441174"/>
            <a:ext cx="11873948" cy="5267739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/>
              <a:t>Room 3</a:t>
            </a:r>
          </a:p>
          <a:p>
            <a:pPr>
              <a:buFontTx/>
              <a:buChar char="-"/>
            </a:pPr>
            <a:r>
              <a:rPr lang="en-GB" sz="2600" dirty="0"/>
              <a:t>Role of RI  / always asking and recording the wishes and feelings of the child , relationships with children / recognising that there is always room for improvement </a:t>
            </a:r>
          </a:p>
          <a:p>
            <a:r>
              <a:rPr lang="en-GB" sz="2600" dirty="0"/>
              <a:t>Room 4</a:t>
            </a:r>
          </a:p>
          <a:p>
            <a:pPr>
              <a:buFontTx/>
              <a:buChar char="-"/>
            </a:pPr>
            <a:r>
              <a:rPr lang="en-GB" sz="2600" dirty="0"/>
              <a:t>Reflective practice is key, recognising the effort put in my the adults</a:t>
            </a:r>
          </a:p>
          <a:p>
            <a:pPr>
              <a:buFontTx/>
              <a:buChar char="-"/>
            </a:pPr>
            <a:r>
              <a:rPr lang="en-GB" sz="2600" dirty="0"/>
              <a:t>Using team meetings to add to knowledge – documents , </a:t>
            </a:r>
            <a:r>
              <a:rPr lang="en-GB" sz="2600" dirty="0" err="1"/>
              <a:t>ofsted</a:t>
            </a:r>
            <a:r>
              <a:rPr lang="en-GB" sz="2600" dirty="0"/>
              <a:t> updates , articles , documentaries and then all sharing views and reflections. Capturing the influence and impact this may have on practice</a:t>
            </a:r>
          </a:p>
          <a:p>
            <a:r>
              <a:rPr lang="en-GB" sz="2600" dirty="0"/>
              <a:t>Room 5</a:t>
            </a:r>
          </a:p>
          <a:p>
            <a:pPr>
              <a:buFontTx/>
              <a:buChar char="-"/>
            </a:pPr>
            <a:r>
              <a:rPr lang="en-GB" sz="2600" dirty="0"/>
              <a:t>The RM as the focal point in the home </a:t>
            </a:r>
          </a:p>
          <a:p>
            <a:pPr>
              <a:buFontTx/>
              <a:buChar char="-"/>
            </a:pPr>
            <a:r>
              <a:rPr lang="en-GB" sz="2600" dirty="0"/>
              <a:t>Environment and positive culture is key/ always asking – is this good enough?</a:t>
            </a:r>
          </a:p>
          <a:p>
            <a:pPr>
              <a:buFontTx/>
              <a:buChar char="-"/>
            </a:pPr>
            <a:r>
              <a:rPr lang="en-GB" sz="2600" dirty="0"/>
              <a:t>Challenge , being open and honest</a:t>
            </a:r>
          </a:p>
          <a:p>
            <a:pPr>
              <a:buFontTx/>
              <a:buChar char="-"/>
            </a:pPr>
            <a:r>
              <a:rPr lang="en-GB" sz="2600" dirty="0"/>
              <a:t>Loving the children …………………</a:t>
            </a:r>
          </a:p>
          <a:p>
            <a:pPr>
              <a:buFontTx/>
              <a:buChar char="-"/>
            </a:pPr>
            <a:endParaRPr lang="en-GB" sz="2600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26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FBE6E-601F-4845-9F37-52AAB062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chemeClr val="accent5"/>
                </a:solidFill>
              </a:rPr>
              <a:t>Anecdotal or evidence based ?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F9CFB6-68E7-4A81-BADE-3966FCF93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53901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105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CE0476-240B-4881-92E8-6DD88067E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5000" dirty="0"/>
              <a:t>SCIFF…………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5F6563-FDB2-4D11-B3AB-D56035A042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8873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675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5E1A8-EAAC-44A7-8856-5F0C42270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Registered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978DC-80B9-44CD-A8FA-1D3F63D5B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Culture</a:t>
            </a:r>
          </a:p>
          <a:p>
            <a:r>
              <a:rPr lang="en-GB" dirty="0"/>
              <a:t>Aspirational</a:t>
            </a:r>
          </a:p>
          <a:p>
            <a:r>
              <a:rPr lang="en-GB" dirty="0"/>
              <a:t>Up to date</a:t>
            </a:r>
          </a:p>
          <a:p>
            <a:r>
              <a:rPr lang="en-GB" dirty="0"/>
              <a:t>Leadership skills</a:t>
            </a:r>
          </a:p>
          <a:p>
            <a:r>
              <a:rPr lang="en-GB" dirty="0"/>
              <a:t>Vision / values / ethos – sharing</a:t>
            </a:r>
          </a:p>
          <a:p>
            <a:r>
              <a:rPr lang="en-GB" dirty="0"/>
              <a:t>Knowledgeable / strong followership</a:t>
            </a:r>
          </a:p>
          <a:p>
            <a:r>
              <a:rPr lang="en-GB" dirty="0"/>
              <a:t>Works well with the RI and other professionals </a:t>
            </a:r>
          </a:p>
          <a:p>
            <a:r>
              <a:rPr lang="en-GB" dirty="0"/>
              <a:t>Using the Regulation 44 Visitor effectively as an external source</a:t>
            </a:r>
          </a:p>
          <a:p>
            <a:r>
              <a:rPr lang="en-GB" b="1" dirty="0">
                <a:solidFill>
                  <a:srgbClr val="FF0000"/>
                </a:solidFill>
              </a:rPr>
              <a:t>CHILD CENTRED- absolute clarity in hearing the voices of the young people</a:t>
            </a:r>
          </a:p>
        </p:txBody>
      </p:sp>
    </p:spTree>
    <p:extLst>
      <p:ext uri="{BB962C8B-B14F-4D97-AF65-F5344CB8AC3E}">
        <p14:creationId xmlns:p14="http://schemas.microsoft.com/office/powerpoint/2010/main" val="68181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EE118-4C06-4951-A695-4FF5937ED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Registered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8E64C-BC40-41A6-BECA-3C08C368E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Planning – all aspects</a:t>
            </a:r>
          </a:p>
          <a:p>
            <a:r>
              <a:rPr lang="en-GB" dirty="0"/>
              <a:t>Dealing with the positive and the not so positive</a:t>
            </a:r>
          </a:p>
          <a:p>
            <a:r>
              <a:rPr lang="en-GB" dirty="0"/>
              <a:t>Role of resilience across the board – staff , young people and you. Clear links to culture and practice</a:t>
            </a:r>
          </a:p>
          <a:p>
            <a:r>
              <a:rPr lang="en-GB" dirty="0"/>
              <a:t>Role of being a reflective practitioner.</a:t>
            </a:r>
          </a:p>
          <a:p>
            <a:r>
              <a:rPr lang="en-GB" dirty="0"/>
              <a:t>Your ongoing </a:t>
            </a:r>
            <a:r>
              <a:rPr lang="en-GB" dirty="0" err="1"/>
              <a:t>CPD</a:t>
            </a:r>
            <a:r>
              <a:rPr lang="en-GB" dirty="0"/>
              <a:t>…….</a:t>
            </a:r>
          </a:p>
          <a:p>
            <a:r>
              <a:rPr lang="en-GB" dirty="0"/>
              <a:t>Using all sources of evidence so you know the areas of focus beforehand . e.g. Reg 40 notifications , rapid staff turnover etc</a:t>
            </a:r>
          </a:p>
          <a:p>
            <a:r>
              <a:rPr lang="en-GB" dirty="0"/>
              <a:t>Managing the inspection- have your evidence , confidence , managing challenge </a:t>
            </a:r>
          </a:p>
        </p:txBody>
      </p:sp>
    </p:spTree>
    <p:extLst>
      <p:ext uri="{BB962C8B-B14F-4D97-AF65-F5344CB8AC3E}">
        <p14:creationId xmlns:p14="http://schemas.microsoft.com/office/powerpoint/2010/main" val="9768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5086F-E128-4B9A-8421-9E9C27324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Responsible Individual- some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14022-9C9A-473E-8C48-4F7D5A1AA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Regulation- supervising the management of the home</a:t>
            </a:r>
          </a:p>
          <a:p>
            <a:r>
              <a:rPr lang="en-GB" dirty="0"/>
              <a:t>Monitoring / presence/ known to young people</a:t>
            </a:r>
          </a:p>
          <a:p>
            <a:r>
              <a:rPr lang="en-GB" dirty="0"/>
              <a:t>Supervision with the RM- reflective , meaningful</a:t>
            </a:r>
          </a:p>
          <a:p>
            <a:r>
              <a:rPr lang="en-GB" dirty="0"/>
              <a:t>Joint strategic / operational approach to short , medium and long term developments in the home</a:t>
            </a:r>
          </a:p>
          <a:p>
            <a:r>
              <a:rPr lang="en-GB" dirty="0"/>
              <a:t>Challenge in relationship</a:t>
            </a:r>
          </a:p>
          <a:p>
            <a:r>
              <a:rPr lang="en-GB" dirty="0"/>
              <a:t>Clarity of RM / RI roles</a:t>
            </a:r>
          </a:p>
          <a:p>
            <a:r>
              <a:rPr lang="en-GB" dirty="0"/>
              <a:t>Supportive  </a:t>
            </a:r>
          </a:p>
        </p:txBody>
      </p:sp>
    </p:spTree>
    <p:extLst>
      <p:ext uri="{BB962C8B-B14F-4D97-AF65-F5344CB8AC3E}">
        <p14:creationId xmlns:p14="http://schemas.microsoft.com/office/powerpoint/2010/main" val="830869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6FCD51-6D2A-4AC3-ABD7-356F38058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5400" dirty="0"/>
              <a:t>Other issues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16C87D-5483-4A61-8236-DCB5F0297C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44321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8875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5589-3768-4F9B-B38D-8C839384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A81B-F5C6-4BCF-B1AC-1AF2A4A4A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the leader, be aware of points of change and its’ impact. e.g.</a:t>
            </a:r>
          </a:p>
          <a:p>
            <a:pPr>
              <a:buFontTx/>
              <a:buChar char="-"/>
            </a:pPr>
            <a:r>
              <a:rPr lang="en-GB" dirty="0"/>
              <a:t>A new young person in the house</a:t>
            </a:r>
          </a:p>
          <a:p>
            <a:pPr>
              <a:buFontTx/>
              <a:buChar char="-"/>
            </a:pPr>
            <a:r>
              <a:rPr lang="en-GB" dirty="0"/>
              <a:t>New member of staff?</a:t>
            </a:r>
          </a:p>
          <a:p>
            <a:pPr>
              <a:buFontTx/>
              <a:buChar char="-"/>
            </a:pPr>
            <a:r>
              <a:rPr lang="en-GB" dirty="0"/>
              <a:t>Change in RI</a:t>
            </a:r>
          </a:p>
          <a:p>
            <a:pPr>
              <a:buFontTx/>
              <a:buChar char="-"/>
            </a:pPr>
            <a:r>
              <a:rPr lang="en-GB" dirty="0"/>
              <a:t>Local issues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Any others you can think of ?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32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205BF-E942-4D19-AD0F-1F7886ED8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5400" dirty="0"/>
              <a:t>Also….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559180-F7D7-4B38-9875-94AD54DA4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62596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215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669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Outstanding …..some thoughts and themes</vt:lpstr>
      <vt:lpstr>Anecdotal or evidence based ? </vt:lpstr>
      <vt:lpstr>SCIFF…………</vt:lpstr>
      <vt:lpstr>Registered Manager</vt:lpstr>
      <vt:lpstr>Registered Manager</vt:lpstr>
      <vt:lpstr>Responsible Individual- some aspects</vt:lpstr>
      <vt:lpstr>Other issues</vt:lpstr>
      <vt:lpstr>Other issues</vt:lpstr>
      <vt:lpstr>Also….</vt:lpstr>
      <vt:lpstr>Feedback from small group work:</vt:lpstr>
      <vt:lpstr>Feedback from small group work: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Outstanding …..</dc:title>
  <dc:creator>Christine Freestone</dc:creator>
  <cp:lastModifiedBy>dialogue</cp:lastModifiedBy>
  <cp:revision>2</cp:revision>
  <dcterms:created xsi:type="dcterms:W3CDTF">2022-01-24T09:01:04Z</dcterms:created>
  <dcterms:modified xsi:type="dcterms:W3CDTF">2022-01-24T13:50:06Z</dcterms:modified>
</cp:coreProperties>
</file>