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9" r:id="rId5"/>
    <p:sldId id="260" r:id="rId6"/>
    <p:sldId id="264" r:id="rId7"/>
    <p:sldId id="265" r:id="rId8"/>
    <p:sldId id="266" r:id="rId9"/>
    <p:sldId id="267" r:id="rId10"/>
    <p:sldId id="263" r:id="rId11"/>
    <p:sldId id="268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BD87AE-A3ED-443A-951F-D2B7BE8EF024}" v="74" dt="2022-01-23T15:02:36.2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8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Freestone" userId="8e2e7b49388b5c82" providerId="LiveId" clId="{61AA0BA5-EE95-4DE4-B587-A11008280744}"/>
    <pc:docChg chg="undo custSel addSld delSld modSld sldOrd">
      <pc:chgData name="Christine Freestone" userId="8e2e7b49388b5c82" providerId="LiveId" clId="{61AA0BA5-EE95-4DE4-B587-A11008280744}" dt="2022-01-24T08:56:29.020" v="2791" actId="20577"/>
      <pc:docMkLst>
        <pc:docMk/>
      </pc:docMkLst>
      <pc:sldChg chg="modSp mod">
        <pc:chgData name="Christine Freestone" userId="8e2e7b49388b5c82" providerId="LiveId" clId="{61AA0BA5-EE95-4DE4-B587-A11008280744}" dt="2022-01-24T08:56:29.020" v="2791" actId="20577"/>
        <pc:sldMkLst>
          <pc:docMk/>
          <pc:sldMk cId="1422280140" sldId="257"/>
        </pc:sldMkLst>
        <pc:spChg chg="mod">
          <ac:chgData name="Christine Freestone" userId="8e2e7b49388b5c82" providerId="LiveId" clId="{61AA0BA5-EE95-4DE4-B587-A11008280744}" dt="2022-01-24T08:56:29.020" v="2791" actId="20577"/>
          <ac:spMkLst>
            <pc:docMk/>
            <pc:sldMk cId="1422280140" sldId="257"/>
            <ac:spMk id="2" creationId="{1118CBD6-62B8-44A5-A565-5F0224092A50}"/>
          </ac:spMkLst>
        </pc:spChg>
      </pc:sldChg>
      <pc:sldChg chg="del">
        <pc:chgData name="Christine Freestone" userId="8e2e7b49388b5c82" providerId="LiveId" clId="{61AA0BA5-EE95-4DE4-B587-A11008280744}" dt="2022-01-23T15:05:11.077" v="2" actId="47"/>
        <pc:sldMkLst>
          <pc:docMk/>
          <pc:sldMk cId="1943245994" sldId="261"/>
        </pc:sldMkLst>
      </pc:sldChg>
      <pc:sldChg chg="modSp mod modNotesTx">
        <pc:chgData name="Christine Freestone" userId="8e2e7b49388b5c82" providerId="LiveId" clId="{61AA0BA5-EE95-4DE4-B587-A11008280744}" dt="2022-01-23T16:11:42.677" v="2227" actId="20577"/>
        <pc:sldMkLst>
          <pc:docMk/>
          <pc:sldMk cId="192239806" sldId="263"/>
        </pc:sldMkLst>
        <pc:spChg chg="mod">
          <ac:chgData name="Christine Freestone" userId="8e2e7b49388b5c82" providerId="LiveId" clId="{61AA0BA5-EE95-4DE4-B587-A11008280744}" dt="2022-01-23T16:11:42.677" v="2227" actId="20577"/>
          <ac:spMkLst>
            <pc:docMk/>
            <pc:sldMk cId="192239806" sldId="263"/>
            <ac:spMk id="11" creationId="{049F7FBF-38FF-44B3-8B8D-8F27DDBF9F17}"/>
          </ac:spMkLst>
        </pc:spChg>
      </pc:sldChg>
      <pc:sldChg chg="modSp mod">
        <pc:chgData name="Christine Freestone" userId="8e2e7b49388b5c82" providerId="LiveId" clId="{61AA0BA5-EE95-4DE4-B587-A11008280744}" dt="2022-01-23T15:40:39.665" v="605" actId="20577"/>
        <pc:sldMkLst>
          <pc:docMk/>
          <pc:sldMk cId="1119337660" sldId="264"/>
        </pc:sldMkLst>
        <pc:spChg chg="mod">
          <ac:chgData name="Christine Freestone" userId="8e2e7b49388b5c82" providerId="LiveId" clId="{61AA0BA5-EE95-4DE4-B587-A11008280744}" dt="2022-01-23T15:06:16.943" v="80" actId="20577"/>
          <ac:spMkLst>
            <pc:docMk/>
            <pc:sldMk cId="1119337660" sldId="264"/>
            <ac:spMk id="2" creationId="{0BCB677D-E722-42CE-8C97-F4CDF8E663A8}"/>
          </ac:spMkLst>
        </pc:spChg>
        <pc:spChg chg="mod">
          <ac:chgData name="Christine Freestone" userId="8e2e7b49388b5c82" providerId="LiveId" clId="{61AA0BA5-EE95-4DE4-B587-A11008280744}" dt="2022-01-23T15:40:39.665" v="605" actId="20577"/>
          <ac:spMkLst>
            <pc:docMk/>
            <pc:sldMk cId="1119337660" sldId="264"/>
            <ac:spMk id="3" creationId="{0D3B342B-8528-4858-96D1-00D3604187FB}"/>
          </ac:spMkLst>
        </pc:spChg>
      </pc:sldChg>
      <pc:sldChg chg="modSp new mod">
        <pc:chgData name="Christine Freestone" userId="8e2e7b49388b5c82" providerId="LiveId" clId="{61AA0BA5-EE95-4DE4-B587-A11008280744}" dt="2022-01-23T15:53:28.742" v="1408" actId="20577"/>
        <pc:sldMkLst>
          <pc:docMk/>
          <pc:sldMk cId="2669494180" sldId="265"/>
        </pc:sldMkLst>
        <pc:spChg chg="mod">
          <ac:chgData name="Christine Freestone" userId="8e2e7b49388b5c82" providerId="LiveId" clId="{61AA0BA5-EE95-4DE4-B587-A11008280744}" dt="2022-01-23T15:28:38.700" v="420" actId="20577"/>
          <ac:spMkLst>
            <pc:docMk/>
            <pc:sldMk cId="2669494180" sldId="265"/>
            <ac:spMk id="2" creationId="{7AD1F8A2-C032-4074-A5BF-4FE13B60CE84}"/>
          </ac:spMkLst>
        </pc:spChg>
        <pc:spChg chg="mod">
          <ac:chgData name="Christine Freestone" userId="8e2e7b49388b5c82" providerId="LiveId" clId="{61AA0BA5-EE95-4DE4-B587-A11008280744}" dt="2022-01-23T15:53:28.742" v="1408" actId="20577"/>
          <ac:spMkLst>
            <pc:docMk/>
            <pc:sldMk cId="2669494180" sldId="265"/>
            <ac:spMk id="3" creationId="{60542B44-8902-46AC-B6F0-2D37DD828351}"/>
          </ac:spMkLst>
        </pc:spChg>
      </pc:sldChg>
      <pc:sldChg chg="modSp new mod">
        <pc:chgData name="Christine Freestone" userId="8e2e7b49388b5c82" providerId="LiveId" clId="{61AA0BA5-EE95-4DE4-B587-A11008280744}" dt="2022-01-23T15:50:49.710" v="1315" actId="20577"/>
        <pc:sldMkLst>
          <pc:docMk/>
          <pc:sldMk cId="2343037680" sldId="266"/>
        </pc:sldMkLst>
        <pc:spChg chg="mod">
          <ac:chgData name="Christine Freestone" userId="8e2e7b49388b5c82" providerId="LiveId" clId="{61AA0BA5-EE95-4DE4-B587-A11008280744}" dt="2022-01-23T15:46:07.066" v="896" actId="255"/>
          <ac:spMkLst>
            <pc:docMk/>
            <pc:sldMk cId="2343037680" sldId="266"/>
            <ac:spMk id="2" creationId="{CEF84394-B686-4F75-BE38-FD813828B783}"/>
          </ac:spMkLst>
        </pc:spChg>
        <pc:spChg chg="mod">
          <ac:chgData name="Christine Freestone" userId="8e2e7b49388b5c82" providerId="LiveId" clId="{61AA0BA5-EE95-4DE4-B587-A11008280744}" dt="2022-01-23T15:50:49.710" v="1315" actId="20577"/>
          <ac:spMkLst>
            <pc:docMk/>
            <pc:sldMk cId="2343037680" sldId="266"/>
            <ac:spMk id="3" creationId="{0102A3AB-17C9-431F-8B2D-B2B8A8574DAD}"/>
          </ac:spMkLst>
        </pc:spChg>
      </pc:sldChg>
      <pc:sldChg chg="del">
        <pc:chgData name="Christine Freestone" userId="8e2e7b49388b5c82" providerId="LiveId" clId="{61AA0BA5-EE95-4DE4-B587-A11008280744}" dt="2022-01-23T15:05:34.810" v="4" actId="47"/>
        <pc:sldMkLst>
          <pc:docMk/>
          <pc:sldMk cId="2627695901" sldId="266"/>
        </pc:sldMkLst>
      </pc:sldChg>
      <pc:sldChg chg="del">
        <pc:chgData name="Christine Freestone" userId="8e2e7b49388b5c82" providerId="LiveId" clId="{61AA0BA5-EE95-4DE4-B587-A11008280744}" dt="2022-01-23T15:05:39.214" v="6" actId="47"/>
        <pc:sldMkLst>
          <pc:docMk/>
          <pc:sldMk cId="3036929617" sldId="267"/>
        </pc:sldMkLst>
      </pc:sldChg>
      <pc:sldChg chg="modSp new mod">
        <pc:chgData name="Christine Freestone" userId="8e2e7b49388b5c82" providerId="LiveId" clId="{61AA0BA5-EE95-4DE4-B587-A11008280744}" dt="2022-01-23T15:57:29.259" v="1543" actId="20577"/>
        <pc:sldMkLst>
          <pc:docMk/>
          <pc:sldMk cId="3043780699" sldId="267"/>
        </pc:sldMkLst>
        <pc:spChg chg="mod">
          <ac:chgData name="Christine Freestone" userId="8e2e7b49388b5c82" providerId="LiveId" clId="{61AA0BA5-EE95-4DE4-B587-A11008280744}" dt="2022-01-23T15:52:59.773" v="1356" actId="5793"/>
          <ac:spMkLst>
            <pc:docMk/>
            <pc:sldMk cId="3043780699" sldId="267"/>
            <ac:spMk id="2" creationId="{F3D8E21F-2928-4121-926A-52D5E5DEB962}"/>
          </ac:spMkLst>
        </pc:spChg>
        <pc:spChg chg="mod">
          <ac:chgData name="Christine Freestone" userId="8e2e7b49388b5c82" providerId="LiveId" clId="{61AA0BA5-EE95-4DE4-B587-A11008280744}" dt="2022-01-23T15:57:29.259" v="1543" actId="20577"/>
          <ac:spMkLst>
            <pc:docMk/>
            <pc:sldMk cId="3043780699" sldId="267"/>
            <ac:spMk id="3" creationId="{EC860EF5-53B1-4D7B-AF44-FF5D9216EA11}"/>
          </ac:spMkLst>
        </pc:spChg>
      </pc:sldChg>
      <pc:sldChg chg="modSp new mod">
        <pc:chgData name="Christine Freestone" userId="8e2e7b49388b5c82" providerId="LiveId" clId="{61AA0BA5-EE95-4DE4-B587-A11008280744}" dt="2022-01-23T16:17:34.160" v="2683" actId="20577"/>
        <pc:sldMkLst>
          <pc:docMk/>
          <pc:sldMk cId="211171515" sldId="268"/>
        </pc:sldMkLst>
        <pc:spChg chg="mod">
          <ac:chgData name="Christine Freestone" userId="8e2e7b49388b5c82" providerId="LiveId" clId="{61AA0BA5-EE95-4DE4-B587-A11008280744}" dt="2022-01-23T16:11:56.602" v="2254" actId="20577"/>
          <ac:spMkLst>
            <pc:docMk/>
            <pc:sldMk cId="211171515" sldId="268"/>
            <ac:spMk id="2" creationId="{1AE9E0CC-0865-4B88-95F6-DC2A8E488E16}"/>
          </ac:spMkLst>
        </pc:spChg>
        <pc:spChg chg="mod">
          <ac:chgData name="Christine Freestone" userId="8e2e7b49388b5c82" providerId="LiveId" clId="{61AA0BA5-EE95-4DE4-B587-A11008280744}" dt="2022-01-23T16:17:34.160" v="2683" actId="20577"/>
          <ac:spMkLst>
            <pc:docMk/>
            <pc:sldMk cId="211171515" sldId="268"/>
            <ac:spMk id="3" creationId="{ED055B12-6388-4876-BD19-71589D3CE87F}"/>
          </ac:spMkLst>
        </pc:spChg>
      </pc:sldChg>
      <pc:sldChg chg="del">
        <pc:chgData name="Christine Freestone" userId="8e2e7b49388b5c82" providerId="LiveId" clId="{61AA0BA5-EE95-4DE4-B587-A11008280744}" dt="2022-01-23T15:05:32.782" v="3" actId="47"/>
        <pc:sldMkLst>
          <pc:docMk/>
          <pc:sldMk cId="2351866230" sldId="268"/>
        </pc:sldMkLst>
      </pc:sldChg>
      <pc:sldChg chg="modSp new mod ord">
        <pc:chgData name="Christine Freestone" userId="8e2e7b49388b5c82" providerId="LiveId" clId="{61AA0BA5-EE95-4DE4-B587-A11008280744}" dt="2022-01-23T16:10:07.925" v="2041" actId="20577"/>
        <pc:sldMkLst>
          <pc:docMk/>
          <pc:sldMk cId="3190854785" sldId="269"/>
        </pc:sldMkLst>
        <pc:spChg chg="mod">
          <ac:chgData name="Christine Freestone" userId="8e2e7b49388b5c82" providerId="LiveId" clId="{61AA0BA5-EE95-4DE4-B587-A11008280744}" dt="2022-01-23T16:04:12.143" v="1739" actId="20577"/>
          <ac:spMkLst>
            <pc:docMk/>
            <pc:sldMk cId="3190854785" sldId="269"/>
            <ac:spMk id="2" creationId="{062745C9-615E-432F-A06A-CA610089913D}"/>
          </ac:spMkLst>
        </pc:spChg>
        <pc:spChg chg="mod">
          <ac:chgData name="Christine Freestone" userId="8e2e7b49388b5c82" providerId="LiveId" clId="{61AA0BA5-EE95-4DE4-B587-A11008280744}" dt="2022-01-23T16:10:07.925" v="2041" actId="20577"/>
          <ac:spMkLst>
            <pc:docMk/>
            <pc:sldMk cId="3190854785" sldId="269"/>
            <ac:spMk id="3" creationId="{CB988348-2C71-409A-AA33-F3988B610ABC}"/>
          </ac:spMkLst>
        </pc:spChg>
      </pc:sldChg>
      <pc:sldChg chg="del">
        <pc:chgData name="Christine Freestone" userId="8e2e7b49388b5c82" providerId="LiveId" clId="{61AA0BA5-EE95-4DE4-B587-A11008280744}" dt="2022-01-23T15:05:36.844" v="5" actId="47"/>
        <pc:sldMkLst>
          <pc:docMk/>
          <pc:sldMk cId="3612533459" sldId="269"/>
        </pc:sldMkLst>
      </pc:sldChg>
      <pc:sldChg chg="modSp new mod">
        <pc:chgData name="Christine Freestone" userId="8e2e7b49388b5c82" providerId="LiveId" clId="{61AA0BA5-EE95-4DE4-B587-A11008280744}" dt="2022-01-23T16:18:05.695" v="2767" actId="20577"/>
        <pc:sldMkLst>
          <pc:docMk/>
          <pc:sldMk cId="1201979659" sldId="270"/>
        </pc:sldMkLst>
        <pc:spChg chg="mod">
          <ac:chgData name="Christine Freestone" userId="8e2e7b49388b5c82" providerId="LiveId" clId="{61AA0BA5-EE95-4DE4-B587-A11008280744}" dt="2022-01-23T16:17:45.489" v="2702" actId="20577"/>
          <ac:spMkLst>
            <pc:docMk/>
            <pc:sldMk cId="1201979659" sldId="270"/>
            <ac:spMk id="2" creationId="{3A5197C0-52A8-440F-9B4A-BC39DE36D452}"/>
          </ac:spMkLst>
        </pc:spChg>
        <pc:spChg chg="mod">
          <ac:chgData name="Christine Freestone" userId="8e2e7b49388b5c82" providerId="LiveId" clId="{61AA0BA5-EE95-4DE4-B587-A11008280744}" dt="2022-01-23T16:18:05.695" v="2767" actId="20577"/>
          <ac:spMkLst>
            <pc:docMk/>
            <pc:sldMk cId="1201979659" sldId="270"/>
            <ac:spMk id="3" creationId="{0E0D772D-6E14-47EE-A505-BC8770859C8D}"/>
          </ac:spMkLst>
        </pc:spChg>
      </pc:sldChg>
      <pc:sldChg chg="del">
        <pc:chgData name="Christine Freestone" userId="8e2e7b49388b5c82" providerId="LiveId" clId="{61AA0BA5-EE95-4DE4-B587-A11008280744}" dt="2022-01-23T15:05:40.674" v="7" actId="47"/>
        <pc:sldMkLst>
          <pc:docMk/>
          <pc:sldMk cId="1447810363" sldId="270"/>
        </pc:sldMkLst>
      </pc:sldChg>
      <pc:sldChg chg="new del">
        <pc:chgData name="Christine Freestone" userId="8e2e7b49388b5c82" providerId="LiveId" clId="{61AA0BA5-EE95-4DE4-B587-A11008280744}" dt="2022-01-23T15:05:04.257" v="1" actId="680"/>
        <pc:sldMkLst>
          <pc:docMk/>
          <pc:sldMk cId="670006393" sldId="271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08E3DA-2727-46FA-A2CC-545F3983BCA4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E5FD1C1-E2DB-4291-82E9-8B3284322E51}">
      <dgm:prSet/>
      <dgm:spPr/>
      <dgm:t>
        <a:bodyPr/>
        <a:lstStyle/>
        <a:p>
          <a:r>
            <a:rPr lang="en-GB" dirty="0"/>
            <a:t>22.1.22 rounded data</a:t>
          </a:r>
          <a:endParaRPr lang="en-US" dirty="0"/>
        </a:p>
      </dgm:t>
    </dgm:pt>
    <dgm:pt modelId="{3818174E-A831-49F7-8A7B-86B79A226230}" type="parTrans" cxnId="{B03CDD86-AC90-4BD8-B8D8-1E47D2637D98}">
      <dgm:prSet/>
      <dgm:spPr/>
      <dgm:t>
        <a:bodyPr/>
        <a:lstStyle/>
        <a:p>
          <a:endParaRPr lang="en-US"/>
        </a:p>
      </dgm:t>
    </dgm:pt>
    <dgm:pt modelId="{0208A939-093F-48DD-BC81-D3071B73818D}" type="sibTrans" cxnId="{B03CDD86-AC90-4BD8-B8D8-1E47D2637D98}">
      <dgm:prSet/>
      <dgm:spPr/>
      <dgm:t>
        <a:bodyPr/>
        <a:lstStyle/>
        <a:p>
          <a:endParaRPr lang="en-US"/>
        </a:p>
      </dgm:t>
    </dgm:pt>
    <dgm:pt modelId="{F861E2FE-D39F-43CF-8C7D-B7BE47D0B0A8}">
      <dgm:prSet/>
      <dgm:spPr/>
      <dgm:t>
        <a:bodyPr/>
        <a:lstStyle/>
        <a:p>
          <a:r>
            <a:rPr lang="en-GB" dirty="0"/>
            <a:t>R rate England – 0.8-1.1</a:t>
          </a:r>
          <a:endParaRPr lang="en-US" dirty="0"/>
        </a:p>
      </dgm:t>
    </dgm:pt>
    <dgm:pt modelId="{A013AA3A-DBCF-4025-8EF1-688D63A1DA22}" type="parTrans" cxnId="{67060966-9925-4BF4-9869-47013DAD59E9}">
      <dgm:prSet/>
      <dgm:spPr/>
      <dgm:t>
        <a:bodyPr/>
        <a:lstStyle/>
        <a:p>
          <a:endParaRPr lang="en-US"/>
        </a:p>
      </dgm:t>
    </dgm:pt>
    <dgm:pt modelId="{3F4F8F4C-D207-47A1-BA4F-E97A22C64C50}" type="sibTrans" cxnId="{67060966-9925-4BF4-9869-47013DAD59E9}">
      <dgm:prSet/>
      <dgm:spPr/>
      <dgm:t>
        <a:bodyPr/>
        <a:lstStyle/>
        <a:p>
          <a:endParaRPr lang="en-US"/>
        </a:p>
      </dgm:t>
    </dgm:pt>
    <dgm:pt modelId="{4E7E4D81-5EB8-43D1-BC08-1C38379BBE20}">
      <dgm:prSet/>
      <dgm:spPr/>
      <dgm:t>
        <a:bodyPr/>
        <a:lstStyle/>
        <a:p>
          <a:r>
            <a:rPr lang="en-GB" dirty="0"/>
            <a:t>R rate variations in England  0.7-1.2</a:t>
          </a:r>
          <a:endParaRPr lang="en-US" dirty="0"/>
        </a:p>
      </dgm:t>
    </dgm:pt>
    <dgm:pt modelId="{E3C6DFB0-6404-4412-8155-C11D69117F2C}" type="parTrans" cxnId="{D6FF9C6A-4305-4E0F-9A72-749D4194871A}">
      <dgm:prSet/>
      <dgm:spPr/>
      <dgm:t>
        <a:bodyPr/>
        <a:lstStyle/>
        <a:p>
          <a:endParaRPr lang="en-US"/>
        </a:p>
      </dgm:t>
    </dgm:pt>
    <dgm:pt modelId="{A8A18801-30A0-4415-BB45-F9C0BDA932F8}" type="sibTrans" cxnId="{D6FF9C6A-4305-4E0F-9A72-749D4194871A}">
      <dgm:prSet/>
      <dgm:spPr/>
      <dgm:t>
        <a:bodyPr/>
        <a:lstStyle/>
        <a:p>
          <a:endParaRPr lang="en-US"/>
        </a:p>
      </dgm:t>
    </dgm:pt>
    <dgm:pt modelId="{05187741-B001-4CE1-BC7A-684BFCA02E6C}">
      <dgm:prSet/>
      <dgm:spPr/>
      <dgm:t>
        <a:bodyPr/>
        <a:lstStyle/>
        <a:p>
          <a:r>
            <a:rPr lang="en-GB" dirty="0"/>
            <a:t>83.7% both vaccines – 12+ years</a:t>
          </a:r>
          <a:endParaRPr lang="en-US" dirty="0"/>
        </a:p>
      </dgm:t>
    </dgm:pt>
    <dgm:pt modelId="{2065C68F-2A71-47DC-A63B-0043BD9739B3}" type="parTrans" cxnId="{B335BBDD-384C-4781-BE4A-F45DE320ABE9}">
      <dgm:prSet/>
      <dgm:spPr/>
      <dgm:t>
        <a:bodyPr/>
        <a:lstStyle/>
        <a:p>
          <a:endParaRPr lang="en-US"/>
        </a:p>
      </dgm:t>
    </dgm:pt>
    <dgm:pt modelId="{447F4211-324C-43E1-BDF7-5A91B3198BB0}" type="sibTrans" cxnId="{B335BBDD-384C-4781-BE4A-F45DE320ABE9}">
      <dgm:prSet/>
      <dgm:spPr/>
      <dgm:t>
        <a:bodyPr/>
        <a:lstStyle/>
        <a:p>
          <a:endParaRPr lang="en-US"/>
        </a:p>
      </dgm:t>
    </dgm:pt>
    <dgm:pt modelId="{06C38ADB-D232-4E24-895C-7E82F4F50B43}">
      <dgm:prSet/>
      <dgm:spPr/>
      <dgm:t>
        <a:bodyPr/>
        <a:lstStyle/>
        <a:p>
          <a:r>
            <a:rPr lang="en-GB" dirty="0"/>
            <a:t>64%% eligible had their booster or third dose</a:t>
          </a:r>
          <a:endParaRPr lang="en-US" dirty="0"/>
        </a:p>
      </dgm:t>
    </dgm:pt>
    <dgm:pt modelId="{5BCB3F56-4877-4FE1-9907-F09CF731243E}" type="parTrans" cxnId="{07B8AA42-BC55-43B2-81D7-AD85C7FA8EFC}">
      <dgm:prSet/>
      <dgm:spPr/>
      <dgm:t>
        <a:bodyPr/>
        <a:lstStyle/>
        <a:p>
          <a:endParaRPr lang="en-US"/>
        </a:p>
      </dgm:t>
    </dgm:pt>
    <dgm:pt modelId="{75C402D9-327F-44C4-9198-AC11C00CBCD8}" type="sibTrans" cxnId="{07B8AA42-BC55-43B2-81D7-AD85C7FA8EFC}">
      <dgm:prSet/>
      <dgm:spPr/>
      <dgm:t>
        <a:bodyPr/>
        <a:lstStyle/>
        <a:p>
          <a:endParaRPr lang="en-US"/>
        </a:p>
      </dgm:t>
    </dgm:pt>
    <dgm:pt modelId="{E27BF449-4215-466A-A88E-7C3040ADA108}">
      <dgm:prSet/>
      <dgm:spPr/>
      <dgm:t>
        <a:bodyPr/>
        <a:lstStyle/>
        <a:p>
          <a:r>
            <a:rPr lang="en-GB" dirty="0"/>
            <a:t>75-77K positive daily cases</a:t>
          </a:r>
          <a:endParaRPr lang="en-US" dirty="0"/>
        </a:p>
      </dgm:t>
    </dgm:pt>
    <dgm:pt modelId="{7580A806-1D98-4119-B662-CEF7A5E35711}" type="parTrans" cxnId="{0DB5BD91-F656-4665-A396-FEAE5076F2DC}">
      <dgm:prSet/>
      <dgm:spPr/>
      <dgm:t>
        <a:bodyPr/>
        <a:lstStyle/>
        <a:p>
          <a:endParaRPr lang="en-US"/>
        </a:p>
      </dgm:t>
    </dgm:pt>
    <dgm:pt modelId="{68D3DD51-3F27-4472-9C45-BF6E5825752E}" type="sibTrans" cxnId="{0DB5BD91-F656-4665-A396-FEAE5076F2DC}">
      <dgm:prSet/>
      <dgm:spPr/>
      <dgm:t>
        <a:bodyPr/>
        <a:lstStyle/>
        <a:p>
          <a:endParaRPr lang="en-US"/>
        </a:p>
      </dgm:t>
    </dgm:pt>
    <dgm:pt modelId="{A752107F-399C-48AA-93FF-4EE794CC0CBA}">
      <dgm:prSet/>
      <dgm:spPr/>
      <dgm:t>
        <a:bodyPr/>
        <a:lstStyle/>
        <a:p>
          <a:r>
            <a:rPr lang="en-US" dirty="0"/>
            <a:t>297 per day - UK</a:t>
          </a:r>
        </a:p>
      </dgm:t>
    </dgm:pt>
    <dgm:pt modelId="{F1C1118A-CE19-4098-B5BB-44A779FDC040}" type="parTrans" cxnId="{684C9650-AED8-4F8F-BB7C-F88BB6DAEB64}">
      <dgm:prSet/>
      <dgm:spPr/>
      <dgm:t>
        <a:bodyPr/>
        <a:lstStyle/>
        <a:p>
          <a:endParaRPr lang="en-US"/>
        </a:p>
      </dgm:t>
    </dgm:pt>
    <dgm:pt modelId="{4D8C8572-A7C9-4FD6-A579-7CA18431BB84}" type="sibTrans" cxnId="{684C9650-AED8-4F8F-BB7C-F88BB6DAEB64}">
      <dgm:prSet/>
      <dgm:spPr/>
      <dgm:t>
        <a:bodyPr/>
        <a:lstStyle/>
        <a:p>
          <a:endParaRPr lang="en-US"/>
        </a:p>
      </dgm:t>
    </dgm:pt>
    <dgm:pt modelId="{78761358-E6D0-4AC7-B84A-F66D8EC3D19E}">
      <dgm:prSet/>
      <dgm:spPr/>
      <dgm:t>
        <a:bodyPr/>
        <a:lstStyle/>
        <a:p>
          <a:r>
            <a:rPr lang="en-GB" dirty="0"/>
            <a:t>Approx.1974 admissions per day</a:t>
          </a:r>
          <a:endParaRPr lang="en-US" dirty="0"/>
        </a:p>
      </dgm:t>
    </dgm:pt>
    <dgm:pt modelId="{4A08275C-D1EB-4E60-B9EA-461A75F501CA}" type="parTrans" cxnId="{AFDF4FC5-0B9E-4DFC-B4BC-78E5EDC68D39}">
      <dgm:prSet/>
      <dgm:spPr/>
      <dgm:t>
        <a:bodyPr/>
        <a:lstStyle/>
        <a:p>
          <a:endParaRPr lang="en-US"/>
        </a:p>
      </dgm:t>
    </dgm:pt>
    <dgm:pt modelId="{6EAD573E-5C2E-4398-AA81-1E08F52CD137}" type="sibTrans" cxnId="{AFDF4FC5-0B9E-4DFC-B4BC-78E5EDC68D39}">
      <dgm:prSet/>
      <dgm:spPr/>
      <dgm:t>
        <a:bodyPr/>
        <a:lstStyle/>
        <a:p>
          <a:endParaRPr lang="en-US"/>
        </a:p>
      </dgm:t>
    </dgm:pt>
    <dgm:pt modelId="{CD29C812-C809-429F-8E10-6DB0D5761C9A}" type="pres">
      <dgm:prSet presAssocID="{CB08E3DA-2727-46FA-A2CC-545F3983BCA4}" presName="linear" presStyleCnt="0">
        <dgm:presLayoutVars>
          <dgm:animLvl val="lvl"/>
          <dgm:resizeHandles val="exact"/>
        </dgm:presLayoutVars>
      </dgm:prSet>
      <dgm:spPr/>
    </dgm:pt>
    <dgm:pt modelId="{04772D1F-C128-47C4-A1CA-C5C2B15C8DC1}" type="pres">
      <dgm:prSet presAssocID="{DE5FD1C1-E2DB-4291-82E9-8B3284322E51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65EA6ED9-55FF-4337-8CE4-F7CD1B892620}" type="pres">
      <dgm:prSet presAssocID="{0208A939-093F-48DD-BC81-D3071B73818D}" presName="spacer" presStyleCnt="0"/>
      <dgm:spPr/>
    </dgm:pt>
    <dgm:pt modelId="{002C8B76-B990-46C2-A0A4-DDAD2601BF2F}" type="pres">
      <dgm:prSet presAssocID="{F861E2FE-D39F-43CF-8C7D-B7BE47D0B0A8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E4D92B3E-9732-41AA-8303-A304360B54E1}" type="pres">
      <dgm:prSet presAssocID="{3F4F8F4C-D207-47A1-BA4F-E97A22C64C50}" presName="spacer" presStyleCnt="0"/>
      <dgm:spPr/>
    </dgm:pt>
    <dgm:pt modelId="{75EF54F8-E1AC-4F26-B509-393AE5CD3E37}" type="pres">
      <dgm:prSet presAssocID="{4E7E4D81-5EB8-43D1-BC08-1C38379BBE20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906429A9-C883-4BE0-84B9-9CF74A7227CD}" type="pres">
      <dgm:prSet presAssocID="{A8A18801-30A0-4415-BB45-F9C0BDA932F8}" presName="spacer" presStyleCnt="0"/>
      <dgm:spPr/>
    </dgm:pt>
    <dgm:pt modelId="{0B2FD06C-B2ED-4D0B-9966-B0B9CE3FFABD}" type="pres">
      <dgm:prSet presAssocID="{05187741-B001-4CE1-BC7A-684BFCA02E6C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906238F4-C22C-4709-B82D-D408055BF245}" type="pres">
      <dgm:prSet presAssocID="{447F4211-324C-43E1-BDF7-5A91B3198BB0}" presName="spacer" presStyleCnt="0"/>
      <dgm:spPr/>
    </dgm:pt>
    <dgm:pt modelId="{6E7CEEF4-5002-4CD6-AB23-401909D3E035}" type="pres">
      <dgm:prSet presAssocID="{06C38ADB-D232-4E24-895C-7E82F4F50B43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065C681B-B434-4F93-8F26-88CE6F963378}" type="pres">
      <dgm:prSet presAssocID="{75C402D9-327F-44C4-9198-AC11C00CBCD8}" presName="spacer" presStyleCnt="0"/>
      <dgm:spPr/>
    </dgm:pt>
    <dgm:pt modelId="{0CFBC21E-63FD-4B94-AD58-C5306F80095A}" type="pres">
      <dgm:prSet presAssocID="{E27BF449-4215-466A-A88E-7C3040ADA108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7EBC4E8A-6A74-4A07-8710-111DB1339B99}" type="pres">
      <dgm:prSet presAssocID="{68D3DD51-3F27-4472-9C45-BF6E5825752E}" presName="spacer" presStyleCnt="0"/>
      <dgm:spPr/>
    </dgm:pt>
    <dgm:pt modelId="{F750667C-BB27-4AF6-A73A-D6D1C516BB32}" type="pres">
      <dgm:prSet presAssocID="{A752107F-399C-48AA-93FF-4EE794CC0CBA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36BE5D53-CF89-4739-B6E6-CB854DBF045C}" type="pres">
      <dgm:prSet presAssocID="{4D8C8572-A7C9-4FD6-A579-7CA18431BB84}" presName="spacer" presStyleCnt="0"/>
      <dgm:spPr/>
    </dgm:pt>
    <dgm:pt modelId="{A869EF0B-2308-43B4-B0BD-BCC7EC482E25}" type="pres">
      <dgm:prSet presAssocID="{78761358-E6D0-4AC7-B84A-F66D8EC3D19E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982A6716-F1D1-4E9C-9D78-78AF53F8758C}" type="presOf" srcId="{78761358-E6D0-4AC7-B84A-F66D8EC3D19E}" destId="{A869EF0B-2308-43B4-B0BD-BCC7EC482E25}" srcOrd="0" destOrd="0" presId="urn:microsoft.com/office/officeart/2005/8/layout/vList2"/>
    <dgm:cxn modelId="{66DB6317-F777-4177-84BF-A38F2BB42357}" type="presOf" srcId="{A752107F-399C-48AA-93FF-4EE794CC0CBA}" destId="{F750667C-BB27-4AF6-A73A-D6D1C516BB32}" srcOrd="0" destOrd="0" presId="urn:microsoft.com/office/officeart/2005/8/layout/vList2"/>
    <dgm:cxn modelId="{07B8AA42-BC55-43B2-81D7-AD85C7FA8EFC}" srcId="{CB08E3DA-2727-46FA-A2CC-545F3983BCA4}" destId="{06C38ADB-D232-4E24-895C-7E82F4F50B43}" srcOrd="4" destOrd="0" parTransId="{5BCB3F56-4877-4FE1-9907-F09CF731243E}" sibTransId="{75C402D9-327F-44C4-9198-AC11C00CBCD8}"/>
    <dgm:cxn modelId="{CDBDF164-9E2A-45B7-BBE1-3F0480B3AB50}" type="presOf" srcId="{05187741-B001-4CE1-BC7A-684BFCA02E6C}" destId="{0B2FD06C-B2ED-4D0B-9966-B0B9CE3FFABD}" srcOrd="0" destOrd="0" presId="urn:microsoft.com/office/officeart/2005/8/layout/vList2"/>
    <dgm:cxn modelId="{67060966-9925-4BF4-9869-47013DAD59E9}" srcId="{CB08E3DA-2727-46FA-A2CC-545F3983BCA4}" destId="{F861E2FE-D39F-43CF-8C7D-B7BE47D0B0A8}" srcOrd="1" destOrd="0" parTransId="{A013AA3A-DBCF-4025-8EF1-688D63A1DA22}" sibTransId="{3F4F8F4C-D207-47A1-BA4F-E97A22C64C50}"/>
    <dgm:cxn modelId="{9F38C647-B5A2-4718-BE96-A511A71D5071}" type="presOf" srcId="{06C38ADB-D232-4E24-895C-7E82F4F50B43}" destId="{6E7CEEF4-5002-4CD6-AB23-401909D3E035}" srcOrd="0" destOrd="0" presId="urn:microsoft.com/office/officeart/2005/8/layout/vList2"/>
    <dgm:cxn modelId="{2C15776A-49ED-4074-9C10-FD3C1A180E66}" type="presOf" srcId="{4E7E4D81-5EB8-43D1-BC08-1C38379BBE20}" destId="{75EF54F8-E1AC-4F26-B509-393AE5CD3E37}" srcOrd="0" destOrd="0" presId="urn:microsoft.com/office/officeart/2005/8/layout/vList2"/>
    <dgm:cxn modelId="{D6FF9C6A-4305-4E0F-9A72-749D4194871A}" srcId="{CB08E3DA-2727-46FA-A2CC-545F3983BCA4}" destId="{4E7E4D81-5EB8-43D1-BC08-1C38379BBE20}" srcOrd="2" destOrd="0" parTransId="{E3C6DFB0-6404-4412-8155-C11D69117F2C}" sibTransId="{A8A18801-30A0-4415-BB45-F9C0BDA932F8}"/>
    <dgm:cxn modelId="{EAF76250-88E7-4AC5-B0C3-3BBEC210536E}" type="presOf" srcId="{DE5FD1C1-E2DB-4291-82E9-8B3284322E51}" destId="{04772D1F-C128-47C4-A1CA-C5C2B15C8DC1}" srcOrd="0" destOrd="0" presId="urn:microsoft.com/office/officeart/2005/8/layout/vList2"/>
    <dgm:cxn modelId="{684C9650-AED8-4F8F-BB7C-F88BB6DAEB64}" srcId="{CB08E3DA-2727-46FA-A2CC-545F3983BCA4}" destId="{A752107F-399C-48AA-93FF-4EE794CC0CBA}" srcOrd="6" destOrd="0" parTransId="{F1C1118A-CE19-4098-B5BB-44A779FDC040}" sibTransId="{4D8C8572-A7C9-4FD6-A579-7CA18431BB84}"/>
    <dgm:cxn modelId="{6C6FF672-E4BD-4485-9C71-53456663BD6D}" type="presOf" srcId="{F861E2FE-D39F-43CF-8C7D-B7BE47D0B0A8}" destId="{002C8B76-B990-46C2-A0A4-DDAD2601BF2F}" srcOrd="0" destOrd="0" presId="urn:microsoft.com/office/officeart/2005/8/layout/vList2"/>
    <dgm:cxn modelId="{B03CDD86-AC90-4BD8-B8D8-1E47D2637D98}" srcId="{CB08E3DA-2727-46FA-A2CC-545F3983BCA4}" destId="{DE5FD1C1-E2DB-4291-82E9-8B3284322E51}" srcOrd="0" destOrd="0" parTransId="{3818174E-A831-49F7-8A7B-86B79A226230}" sibTransId="{0208A939-093F-48DD-BC81-D3071B73818D}"/>
    <dgm:cxn modelId="{0DB5BD91-F656-4665-A396-FEAE5076F2DC}" srcId="{CB08E3DA-2727-46FA-A2CC-545F3983BCA4}" destId="{E27BF449-4215-466A-A88E-7C3040ADA108}" srcOrd="5" destOrd="0" parTransId="{7580A806-1D98-4119-B662-CEF7A5E35711}" sibTransId="{68D3DD51-3F27-4472-9C45-BF6E5825752E}"/>
    <dgm:cxn modelId="{70CCA3A0-05EB-4DB9-A635-2861852CBC13}" type="presOf" srcId="{E27BF449-4215-466A-A88E-7C3040ADA108}" destId="{0CFBC21E-63FD-4B94-AD58-C5306F80095A}" srcOrd="0" destOrd="0" presId="urn:microsoft.com/office/officeart/2005/8/layout/vList2"/>
    <dgm:cxn modelId="{502E66BE-0EA2-4B6E-87C0-6C61D4FD9656}" type="presOf" srcId="{CB08E3DA-2727-46FA-A2CC-545F3983BCA4}" destId="{CD29C812-C809-429F-8E10-6DB0D5761C9A}" srcOrd="0" destOrd="0" presId="urn:microsoft.com/office/officeart/2005/8/layout/vList2"/>
    <dgm:cxn modelId="{AFDF4FC5-0B9E-4DFC-B4BC-78E5EDC68D39}" srcId="{CB08E3DA-2727-46FA-A2CC-545F3983BCA4}" destId="{78761358-E6D0-4AC7-B84A-F66D8EC3D19E}" srcOrd="7" destOrd="0" parTransId="{4A08275C-D1EB-4E60-B9EA-461A75F501CA}" sibTransId="{6EAD573E-5C2E-4398-AA81-1E08F52CD137}"/>
    <dgm:cxn modelId="{B335BBDD-384C-4781-BE4A-F45DE320ABE9}" srcId="{CB08E3DA-2727-46FA-A2CC-545F3983BCA4}" destId="{05187741-B001-4CE1-BC7A-684BFCA02E6C}" srcOrd="3" destOrd="0" parTransId="{2065C68F-2A71-47DC-A63B-0043BD9739B3}" sibTransId="{447F4211-324C-43E1-BDF7-5A91B3198BB0}"/>
    <dgm:cxn modelId="{C7D087D2-4218-4E66-88FC-79134E96E6F3}" type="presParOf" srcId="{CD29C812-C809-429F-8E10-6DB0D5761C9A}" destId="{04772D1F-C128-47C4-A1CA-C5C2B15C8DC1}" srcOrd="0" destOrd="0" presId="urn:microsoft.com/office/officeart/2005/8/layout/vList2"/>
    <dgm:cxn modelId="{14EA3F0D-31EC-4915-BCC1-CA91158A06F5}" type="presParOf" srcId="{CD29C812-C809-429F-8E10-6DB0D5761C9A}" destId="{65EA6ED9-55FF-4337-8CE4-F7CD1B892620}" srcOrd="1" destOrd="0" presId="urn:microsoft.com/office/officeart/2005/8/layout/vList2"/>
    <dgm:cxn modelId="{450BFAB7-43A6-4790-9904-1801C86EAB9D}" type="presParOf" srcId="{CD29C812-C809-429F-8E10-6DB0D5761C9A}" destId="{002C8B76-B990-46C2-A0A4-DDAD2601BF2F}" srcOrd="2" destOrd="0" presId="urn:microsoft.com/office/officeart/2005/8/layout/vList2"/>
    <dgm:cxn modelId="{3DB832DB-BE01-488D-B12E-3C0B3E315F90}" type="presParOf" srcId="{CD29C812-C809-429F-8E10-6DB0D5761C9A}" destId="{E4D92B3E-9732-41AA-8303-A304360B54E1}" srcOrd="3" destOrd="0" presId="urn:microsoft.com/office/officeart/2005/8/layout/vList2"/>
    <dgm:cxn modelId="{1EF942D8-4D3C-4730-A407-D7D5C64D3DE6}" type="presParOf" srcId="{CD29C812-C809-429F-8E10-6DB0D5761C9A}" destId="{75EF54F8-E1AC-4F26-B509-393AE5CD3E37}" srcOrd="4" destOrd="0" presId="urn:microsoft.com/office/officeart/2005/8/layout/vList2"/>
    <dgm:cxn modelId="{2DF12105-BFE5-4234-BB3C-BE0B5977C93E}" type="presParOf" srcId="{CD29C812-C809-429F-8E10-6DB0D5761C9A}" destId="{906429A9-C883-4BE0-84B9-9CF74A7227CD}" srcOrd="5" destOrd="0" presId="urn:microsoft.com/office/officeart/2005/8/layout/vList2"/>
    <dgm:cxn modelId="{AD3175F5-D7D6-428F-810C-FD7E432A692E}" type="presParOf" srcId="{CD29C812-C809-429F-8E10-6DB0D5761C9A}" destId="{0B2FD06C-B2ED-4D0B-9966-B0B9CE3FFABD}" srcOrd="6" destOrd="0" presId="urn:microsoft.com/office/officeart/2005/8/layout/vList2"/>
    <dgm:cxn modelId="{5059508A-DA65-49D2-998C-44D060868567}" type="presParOf" srcId="{CD29C812-C809-429F-8E10-6DB0D5761C9A}" destId="{906238F4-C22C-4709-B82D-D408055BF245}" srcOrd="7" destOrd="0" presId="urn:microsoft.com/office/officeart/2005/8/layout/vList2"/>
    <dgm:cxn modelId="{1151AB3F-A66A-49CA-BBCB-6322C18724D7}" type="presParOf" srcId="{CD29C812-C809-429F-8E10-6DB0D5761C9A}" destId="{6E7CEEF4-5002-4CD6-AB23-401909D3E035}" srcOrd="8" destOrd="0" presId="urn:microsoft.com/office/officeart/2005/8/layout/vList2"/>
    <dgm:cxn modelId="{5D0D4392-44BB-47D6-825C-CDB7259D4436}" type="presParOf" srcId="{CD29C812-C809-429F-8E10-6DB0D5761C9A}" destId="{065C681B-B434-4F93-8F26-88CE6F963378}" srcOrd="9" destOrd="0" presId="urn:microsoft.com/office/officeart/2005/8/layout/vList2"/>
    <dgm:cxn modelId="{CB5F70DB-4A11-4464-872C-44190F3F264A}" type="presParOf" srcId="{CD29C812-C809-429F-8E10-6DB0D5761C9A}" destId="{0CFBC21E-63FD-4B94-AD58-C5306F80095A}" srcOrd="10" destOrd="0" presId="urn:microsoft.com/office/officeart/2005/8/layout/vList2"/>
    <dgm:cxn modelId="{DC3E5FF3-2FF6-4C94-8A2B-0D40D53E5506}" type="presParOf" srcId="{CD29C812-C809-429F-8E10-6DB0D5761C9A}" destId="{7EBC4E8A-6A74-4A07-8710-111DB1339B99}" srcOrd="11" destOrd="0" presId="urn:microsoft.com/office/officeart/2005/8/layout/vList2"/>
    <dgm:cxn modelId="{DE70FF38-2508-48B0-AB83-ED18644A8CC8}" type="presParOf" srcId="{CD29C812-C809-429F-8E10-6DB0D5761C9A}" destId="{F750667C-BB27-4AF6-A73A-D6D1C516BB32}" srcOrd="12" destOrd="0" presId="urn:microsoft.com/office/officeart/2005/8/layout/vList2"/>
    <dgm:cxn modelId="{8AF270F0-5CB8-4BAB-A57B-6248FCBD431E}" type="presParOf" srcId="{CD29C812-C809-429F-8E10-6DB0D5761C9A}" destId="{36BE5D53-CF89-4739-B6E6-CB854DBF045C}" srcOrd="13" destOrd="0" presId="urn:microsoft.com/office/officeart/2005/8/layout/vList2"/>
    <dgm:cxn modelId="{1F4C9567-82D6-498D-AD4D-0F29508AFC7C}" type="presParOf" srcId="{CD29C812-C809-429F-8E10-6DB0D5761C9A}" destId="{A869EF0B-2308-43B4-B0BD-BCC7EC482E25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772D1F-C128-47C4-A1CA-C5C2B15C8DC1}">
      <dsp:nvSpPr>
        <dsp:cNvPr id="0" name=""/>
        <dsp:cNvSpPr/>
      </dsp:nvSpPr>
      <dsp:spPr>
        <a:xfrm>
          <a:off x="0" y="358179"/>
          <a:ext cx="6666833" cy="64759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22.1.22 rounded data</a:t>
          </a:r>
          <a:endParaRPr lang="en-US" sz="2700" kern="1200" dirty="0"/>
        </a:p>
      </dsp:txBody>
      <dsp:txXfrm>
        <a:off x="31613" y="389792"/>
        <a:ext cx="6603607" cy="584369"/>
      </dsp:txXfrm>
    </dsp:sp>
    <dsp:sp modelId="{002C8B76-B990-46C2-A0A4-DDAD2601BF2F}">
      <dsp:nvSpPr>
        <dsp:cNvPr id="0" name=""/>
        <dsp:cNvSpPr/>
      </dsp:nvSpPr>
      <dsp:spPr>
        <a:xfrm>
          <a:off x="0" y="1083534"/>
          <a:ext cx="6666833" cy="647595"/>
        </a:xfrm>
        <a:prstGeom prst="roundRect">
          <a:avLst/>
        </a:prstGeom>
        <a:gradFill rotWithShape="0">
          <a:gsLst>
            <a:gs pos="0">
              <a:schemeClr val="accent5">
                <a:hueOff val="-965506"/>
                <a:satOff val="-2488"/>
                <a:lumOff val="-16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965506"/>
                <a:satOff val="-2488"/>
                <a:lumOff val="-16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965506"/>
                <a:satOff val="-2488"/>
                <a:lumOff val="-16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R rate England – 0.8-1.1</a:t>
          </a:r>
          <a:endParaRPr lang="en-US" sz="2700" kern="1200" dirty="0"/>
        </a:p>
      </dsp:txBody>
      <dsp:txXfrm>
        <a:off x="31613" y="1115147"/>
        <a:ext cx="6603607" cy="584369"/>
      </dsp:txXfrm>
    </dsp:sp>
    <dsp:sp modelId="{75EF54F8-E1AC-4F26-B509-393AE5CD3E37}">
      <dsp:nvSpPr>
        <dsp:cNvPr id="0" name=""/>
        <dsp:cNvSpPr/>
      </dsp:nvSpPr>
      <dsp:spPr>
        <a:xfrm>
          <a:off x="0" y="1808890"/>
          <a:ext cx="6666833" cy="647595"/>
        </a:xfrm>
        <a:prstGeom prst="roundRect">
          <a:avLst/>
        </a:prstGeom>
        <a:gradFill rotWithShape="0">
          <a:gsLst>
            <a:gs pos="0">
              <a:schemeClr val="accent5">
                <a:hueOff val="-1931012"/>
                <a:satOff val="-4977"/>
                <a:lumOff val="-33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931012"/>
                <a:satOff val="-4977"/>
                <a:lumOff val="-33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931012"/>
                <a:satOff val="-4977"/>
                <a:lumOff val="-33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R rate variations in England  0.7-1.2</a:t>
          </a:r>
          <a:endParaRPr lang="en-US" sz="2700" kern="1200" dirty="0"/>
        </a:p>
      </dsp:txBody>
      <dsp:txXfrm>
        <a:off x="31613" y="1840503"/>
        <a:ext cx="6603607" cy="584369"/>
      </dsp:txXfrm>
    </dsp:sp>
    <dsp:sp modelId="{0B2FD06C-B2ED-4D0B-9966-B0B9CE3FFABD}">
      <dsp:nvSpPr>
        <dsp:cNvPr id="0" name=""/>
        <dsp:cNvSpPr/>
      </dsp:nvSpPr>
      <dsp:spPr>
        <a:xfrm>
          <a:off x="0" y="2534245"/>
          <a:ext cx="6666833" cy="647595"/>
        </a:xfrm>
        <a:prstGeom prst="roundRect">
          <a:avLst/>
        </a:prstGeom>
        <a:gradFill rotWithShape="0">
          <a:gsLst>
            <a:gs pos="0">
              <a:schemeClr val="accent5">
                <a:hueOff val="-2896518"/>
                <a:satOff val="-7465"/>
                <a:lumOff val="-504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896518"/>
                <a:satOff val="-7465"/>
                <a:lumOff val="-504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896518"/>
                <a:satOff val="-7465"/>
                <a:lumOff val="-504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83.7% both vaccines – 12+ years</a:t>
          </a:r>
          <a:endParaRPr lang="en-US" sz="2700" kern="1200" dirty="0"/>
        </a:p>
      </dsp:txBody>
      <dsp:txXfrm>
        <a:off x="31613" y="2565858"/>
        <a:ext cx="6603607" cy="584369"/>
      </dsp:txXfrm>
    </dsp:sp>
    <dsp:sp modelId="{6E7CEEF4-5002-4CD6-AB23-401909D3E035}">
      <dsp:nvSpPr>
        <dsp:cNvPr id="0" name=""/>
        <dsp:cNvSpPr/>
      </dsp:nvSpPr>
      <dsp:spPr>
        <a:xfrm>
          <a:off x="0" y="3259600"/>
          <a:ext cx="6666833" cy="647595"/>
        </a:xfrm>
        <a:prstGeom prst="roundRect">
          <a:avLst/>
        </a:prstGeom>
        <a:gradFill rotWithShape="0">
          <a:gsLst>
            <a:gs pos="0">
              <a:schemeClr val="accent5">
                <a:hueOff val="-3862025"/>
                <a:satOff val="-9954"/>
                <a:lumOff val="-672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862025"/>
                <a:satOff val="-9954"/>
                <a:lumOff val="-672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862025"/>
                <a:satOff val="-9954"/>
                <a:lumOff val="-672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64%% eligible had their booster or third dose</a:t>
          </a:r>
          <a:endParaRPr lang="en-US" sz="2700" kern="1200" dirty="0"/>
        </a:p>
      </dsp:txBody>
      <dsp:txXfrm>
        <a:off x="31613" y="3291213"/>
        <a:ext cx="6603607" cy="584369"/>
      </dsp:txXfrm>
    </dsp:sp>
    <dsp:sp modelId="{0CFBC21E-63FD-4B94-AD58-C5306F80095A}">
      <dsp:nvSpPr>
        <dsp:cNvPr id="0" name=""/>
        <dsp:cNvSpPr/>
      </dsp:nvSpPr>
      <dsp:spPr>
        <a:xfrm>
          <a:off x="0" y="3984955"/>
          <a:ext cx="6666833" cy="647595"/>
        </a:xfrm>
        <a:prstGeom prst="roundRect">
          <a:avLst/>
        </a:prstGeom>
        <a:gradFill rotWithShape="0">
          <a:gsLst>
            <a:gs pos="0">
              <a:schemeClr val="accent5">
                <a:hueOff val="-4827531"/>
                <a:satOff val="-12442"/>
                <a:lumOff val="-84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827531"/>
                <a:satOff val="-12442"/>
                <a:lumOff val="-84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827531"/>
                <a:satOff val="-12442"/>
                <a:lumOff val="-84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75-77K positive daily cases</a:t>
          </a:r>
          <a:endParaRPr lang="en-US" sz="2700" kern="1200" dirty="0"/>
        </a:p>
      </dsp:txBody>
      <dsp:txXfrm>
        <a:off x="31613" y="4016568"/>
        <a:ext cx="6603607" cy="584369"/>
      </dsp:txXfrm>
    </dsp:sp>
    <dsp:sp modelId="{F750667C-BB27-4AF6-A73A-D6D1C516BB32}">
      <dsp:nvSpPr>
        <dsp:cNvPr id="0" name=""/>
        <dsp:cNvSpPr/>
      </dsp:nvSpPr>
      <dsp:spPr>
        <a:xfrm>
          <a:off x="0" y="4710310"/>
          <a:ext cx="6666833" cy="647595"/>
        </a:xfrm>
        <a:prstGeom prst="roundRect">
          <a:avLst/>
        </a:prstGeom>
        <a:gradFill rotWithShape="0">
          <a:gsLst>
            <a:gs pos="0">
              <a:schemeClr val="accent5">
                <a:hueOff val="-5793037"/>
                <a:satOff val="-14931"/>
                <a:lumOff val="-1008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793037"/>
                <a:satOff val="-14931"/>
                <a:lumOff val="-1008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793037"/>
                <a:satOff val="-14931"/>
                <a:lumOff val="-1008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297 per day - UK</a:t>
          </a:r>
        </a:p>
      </dsp:txBody>
      <dsp:txXfrm>
        <a:off x="31613" y="4741923"/>
        <a:ext cx="6603607" cy="584369"/>
      </dsp:txXfrm>
    </dsp:sp>
    <dsp:sp modelId="{A869EF0B-2308-43B4-B0BD-BCC7EC482E25}">
      <dsp:nvSpPr>
        <dsp:cNvPr id="0" name=""/>
        <dsp:cNvSpPr/>
      </dsp:nvSpPr>
      <dsp:spPr>
        <a:xfrm>
          <a:off x="0" y="5435665"/>
          <a:ext cx="6666833" cy="647595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Approx.1974 admissions per day</a:t>
          </a:r>
          <a:endParaRPr lang="en-US" sz="2700" kern="1200" dirty="0"/>
        </a:p>
      </dsp:txBody>
      <dsp:txXfrm>
        <a:off x="31613" y="5467278"/>
        <a:ext cx="6603607" cy="5843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ED31D-F8E4-493D-B9F9-97FFB649169D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430491-8597-4880-BCD7-1BB764454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717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430491-8597-4880-BCD7-1BB7644541D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500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C92C6-0841-4067-A062-9889A61E7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8BFBB7-2E40-4725-BC4F-3B3970CB6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D819F-619E-4EB3-83AE-6F6813D13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CA4F-CCF6-47B7-BCA4-BA284E9B9930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25CFB-C96D-4FB9-9720-4866E4A6E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06DE9-9E4B-4DA1-BCBB-8C313F91E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1321-C863-47DC-86C3-EFF2D58A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487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ACA5B-C8F3-454C-833E-BBC2C5E74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99788-195B-480A-A1D9-942061969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9A174-8D83-45D4-92DA-D91A44D54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CA4F-CCF6-47B7-BCA4-BA284E9B9930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1909D-DF51-4588-923B-A8A381D22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A41A7-BA83-463A-82FC-273F323DC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1321-C863-47DC-86C3-EFF2D58A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470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8700DF-BDD1-4F3A-9DB7-E927A4D22C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21082D-B12B-4BC2-BEB4-BC9A707618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67CA6F-2735-430C-B316-CB581C283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CA4F-CCF6-47B7-BCA4-BA284E9B9930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55C73-EFD0-4030-A459-048E54C98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42422-1072-4F8E-A426-5A87F00B2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1321-C863-47DC-86C3-EFF2D58A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81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60999-C0F8-4718-9EBD-9D6E0C0B2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A246C-A521-4197-8910-BE75EF3A4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87021-A681-4BCE-B067-E56E879C7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CA4F-CCF6-47B7-BCA4-BA284E9B9930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C7503-9261-4B1C-893A-73611C612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940A5-EF59-4901-9944-B358CD085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1321-C863-47DC-86C3-EFF2D58A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71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7ECE5-BD1A-459B-98EC-04F0DFFBE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D501A5-EEF0-4992-8671-E1596FBB8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A4D80-37EE-464B-84E6-FB171EF03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CA4F-CCF6-47B7-BCA4-BA284E9B9930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1245C-5C44-4FDD-B4AD-76EE7812A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C95E4-01EC-41C1-8AAF-D2D46D322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1321-C863-47DC-86C3-EFF2D58A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701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C79CB-1339-4941-9294-29ED15CE8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1F10C-7CAF-46E5-BD31-0C849D3D9F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16C6AC-DCD0-4E85-8DF4-016510AED3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631D86-1A95-4E21-8A88-7CDD52F99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CA4F-CCF6-47B7-BCA4-BA284E9B9930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5F4601-7023-4CA5-8409-74199EC14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8AE48-1254-409E-9A0C-DF53BE8D4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1321-C863-47DC-86C3-EFF2D58A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765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7F7BA-6E72-4B71-A19B-9869119FC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BC4DD8-F70D-487C-AAFA-5B311CA6A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3425AB-2874-4C58-9FDE-E6665E431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5C371A-2B72-4426-97F4-E3F470E5F1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E1FBDA-68C7-46CA-BAF8-794361ED30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607AB3-DB06-40C7-8C04-180D09633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CA4F-CCF6-47B7-BCA4-BA284E9B9930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8BC779-566F-47B3-9913-00E46413F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27A172-0254-4C83-A0FF-F52BBAE12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1321-C863-47DC-86C3-EFF2D58A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224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55110-A79B-4E8C-B9FC-6A66E1DC1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8B090F-43E5-4DCE-AE9B-F76C7705A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CA4F-CCF6-47B7-BCA4-BA284E9B9930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3F2795-79FB-4FB3-93A6-A42F40F20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BE9A8B-ACB1-4175-8705-1827390C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1321-C863-47DC-86C3-EFF2D58A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50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08FCB4-A56E-46A7-B8F4-681EF1891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CA4F-CCF6-47B7-BCA4-BA284E9B9930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60260E-B070-4E7D-BA0A-D59D8C411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709E-465E-4B96-9853-39A147E50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1321-C863-47DC-86C3-EFF2D58A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96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35453-9D96-4413-A435-97F6C9018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8995E-4579-4BF7-9BB7-AF0BEC608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EA0E10-298E-4AEE-BC8A-65A13BD77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BBB0C4-C422-403B-81B9-3E6E21C87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CA4F-CCF6-47B7-BCA4-BA284E9B9930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4A4133-3118-4626-A81C-108730B41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04443C-1A8B-4DAC-AB52-22C4B767F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1321-C863-47DC-86C3-EFF2D58A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937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1AEC7-5A75-45A0-9F7D-1C3A89FE0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CB729-37D3-4E4A-86D1-9A8E7ACC2F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0B8AE5-87FB-4A59-A4CA-30C44AAE8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DAAB1-08F4-43D1-B06D-4C36D0419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CA4F-CCF6-47B7-BCA4-BA284E9B9930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6562BD-BEA3-4CF8-8BC5-1C9832900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DBAE25-C51D-4555-B9DC-E1B2B5DBD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1321-C863-47DC-86C3-EFF2D58A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799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74E0E6-C4F6-4AE4-9673-FAC7C0B9C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E6CA68-74E3-4053-AB51-11773D09F3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C3DD5-C8B3-43FC-8CC7-D005E8F2F3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5CA4F-CCF6-47B7-BCA4-BA284E9B9930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BB353C-9850-400C-9459-D7BE0CD1E9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F863FE-8D7B-41F0-B447-A85E3ADF4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F1321-C863-47DC-86C3-EFF2D58A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85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18CBD6-62B8-44A5-A565-5F0224092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243" y="851517"/>
            <a:ext cx="6392636" cy="2139900"/>
          </a:xfrm>
        </p:spPr>
        <p:txBody>
          <a:bodyPr anchor="b">
            <a:normAutofit/>
          </a:bodyPr>
          <a:lstStyle/>
          <a:p>
            <a:pPr algn="l"/>
            <a:r>
              <a:rPr lang="en-GB" sz="3600">
                <a:latin typeface="Century Gothic" panose="020B0502020202020204" pitchFamily="34" charset="0"/>
              </a:rPr>
              <a:t>Residential Leadership programme </a:t>
            </a:r>
            <a:r>
              <a:rPr lang="en-GB" sz="3600" dirty="0">
                <a:latin typeface="Century Gothic" panose="020B0502020202020204" pitchFamily="34" charset="0"/>
              </a:rPr>
              <a:t>- update</a:t>
            </a:r>
            <a:br>
              <a:rPr lang="en-GB" sz="3600" dirty="0">
                <a:latin typeface="Century Gothic" panose="020B0502020202020204" pitchFamily="34" charset="0"/>
              </a:rPr>
            </a:br>
            <a:r>
              <a:rPr lang="en-GB" sz="3600" dirty="0">
                <a:latin typeface="Century Gothic" panose="020B0502020202020204" pitchFamily="34" charset="0"/>
              </a:rPr>
              <a:t> </a:t>
            </a:r>
            <a:endParaRPr lang="en-GB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16C9D7-72DF-4649-B19F-109CF68470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096" y="3842932"/>
            <a:ext cx="4167115" cy="1047475"/>
          </a:xfrm>
        </p:spPr>
        <p:txBody>
          <a:bodyPr anchor="t">
            <a:normAutofit lnSpcReduction="10000"/>
          </a:bodyPr>
          <a:lstStyle/>
          <a:p>
            <a:pPr algn="l"/>
            <a:r>
              <a:rPr lang="en-GB" sz="3200" dirty="0">
                <a:latin typeface="Century Gothic" panose="020B0502020202020204" pitchFamily="34" charset="0"/>
              </a:rPr>
              <a:t>January 24</a:t>
            </a:r>
            <a:r>
              <a:rPr lang="en-GB" sz="3200" baseline="30000" dirty="0">
                <a:latin typeface="Century Gothic" panose="020B0502020202020204" pitchFamily="34" charset="0"/>
              </a:rPr>
              <a:t>th</a:t>
            </a:r>
            <a:r>
              <a:rPr lang="en-GB" sz="3200" dirty="0">
                <a:latin typeface="Century Gothic" panose="020B0502020202020204" pitchFamily="34" charset="0"/>
              </a:rPr>
              <a:t> 2022</a:t>
            </a:r>
          </a:p>
          <a:p>
            <a:pPr algn="l"/>
            <a:r>
              <a:rPr lang="en-GB" sz="3200" dirty="0">
                <a:latin typeface="Century Gothic" panose="020B0502020202020204" pitchFamily="34" charset="0"/>
              </a:rPr>
              <a:t>    Chris Freestone 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B3CCD7-89CF-432B-92A8-70FCB2B77A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1503" y="2993965"/>
            <a:ext cx="3217333" cy="148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280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784218-2102-4A29-8FA7-FB94809F1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en-GB" sz="3800">
                <a:solidFill>
                  <a:srgbClr val="FFFFFF"/>
                </a:solidFill>
                <a:latin typeface="Century Gothic" panose="020B0502020202020204" pitchFamily="34" charset="0"/>
              </a:rPr>
              <a:t>Updates and headlines: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49F7FBF-38FF-44B3-8B8D-8F27DDBF9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600" dirty="0">
                <a:latin typeface="Century Gothic" panose="020B0502020202020204" pitchFamily="34" charset="0"/>
              </a:rPr>
              <a:t>1. “ Out of Harms Way “ initial report from Ann Longfield ( ex- Children’s Commissioner )</a:t>
            </a:r>
          </a:p>
          <a:p>
            <a:pPr marL="0" indent="0">
              <a:buNone/>
            </a:pPr>
            <a:r>
              <a:rPr lang="en-US" sz="2600" dirty="0">
                <a:latin typeface="Century Gothic" panose="020B0502020202020204" pitchFamily="34" charset="0"/>
              </a:rPr>
              <a:t>2. Ofsted- “</a:t>
            </a:r>
            <a:r>
              <a:rPr lang="en-US" sz="2600" dirty="0" err="1">
                <a:latin typeface="Century Gothic" panose="020B0502020202020204" pitchFamily="34" charset="0"/>
              </a:rPr>
              <a:t>Prioritising</a:t>
            </a:r>
            <a:r>
              <a:rPr lang="en-US" sz="2600" dirty="0">
                <a:latin typeface="Century Gothic" panose="020B0502020202020204" pitchFamily="34" charset="0"/>
              </a:rPr>
              <a:t> Children’s Homes Registration</a:t>
            </a:r>
          </a:p>
          <a:p>
            <a:pPr marL="0" indent="0">
              <a:buNone/>
            </a:pPr>
            <a:r>
              <a:rPr lang="en-US" sz="2600" dirty="0">
                <a:latin typeface="Century Gothic" panose="020B0502020202020204" pitchFamily="34" charset="0"/>
              </a:rPr>
              <a:t>3. Pandemic updates as discussed. </a:t>
            </a:r>
          </a:p>
          <a:p>
            <a:pPr marL="0" indent="0">
              <a:buNone/>
            </a:pPr>
            <a:endParaRPr lang="en-US" sz="26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Century Gothic" panose="020B0502020202020204" pitchFamily="34" charset="0"/>
              </a:rPr>
              <a:t>NB . Waiting for the final dates for publication of the Independent Care Review and Markets and Competition Authority reports</a:t>
            </a:r>
          </a:p>
        </p:txBody>
      </p:sp>
    </p:spTree>
    <p:extLst>
      <p:ext uri="{BB962C8B-B14F-4D97-AF65-F5344CB8AC3E}">
        <p14:creationId xmlns:p14="http://schemas.microsoft.com/office/powerpoint/2010/main" val="192239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9E0CC-0865-4B88-95F6-DC2A8E488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Themes from inspections 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55B12-6388-4876-BD19-71589D3CE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Interestingly seems to be little about the pandemic in some areas….</a:t>
            </a:r>
          </a:p>
          <a:p>
            <a:r>
              <a:rPr lang="en-GB" dirty="0"/>
              <a:t>Increasing number of Inherent Jurisdiction Orders with </a:t>
            </a:r>
            <a:r>
              <a:rPr lang="en-GB" dirty="0" err="1"/>
              <a:t>DoL</a:t>
            </a:r>
            <a:r>
              <a:rPr lang="en-GB" dirty="0"/>
              <a:t> – how are these being managed within the context of the Children’s Homes quality  standards and regulations</a:t>
            </a:r>
          </a:p>
          <a:p>
            <a:r>
              <a:rPr lang="en-GB" dirty="0"/>
              <a:t>Detailed focus from events on the day</a:t>
            </a:r>
          </a:p>
          <a:p>
            <a:r>
              <a:rPr lang="en-GB" dirty="0"/>
              <a:t>Supervision and training</a:t>
            </a:r>
          </a:p>
          <a:p>
            <a:r>
              <a:rPr lang="en-GB" dirty="0"/>
              <a:t>Records </a:t>
            </a:r>
          </a:p>
          <a:p>
            <a:r>
              <a:rPr lang="en-GB" dirty="0"/>
              <a:t>Leadership and management/ safeguarding</a:t>
            </a:r>
          </a:p>
        </p:txBody>
      </p:sp>
    </p:spTree>
    <p:extLst>
      <p:ext uri="{BB962C8B-B14F-4D97-AF65-F5344CB8AC3E}">
        <p14:creationId xmlns:p14="http://schemas.microsoft.com/office/powerpoint/2010/main" val="211171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197C0-52A8-440F-9B4A-BC39DE36D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experiences?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D772D-6E14-47EE-A505-BC8770859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Any thoughts , issues arising ?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Chris Freestone. </a:t>
            </a:r>
            <a:r>
              <a:rPr lang="en-GB"/>
              <a:t>24.1.22</a:t>
            </a:r>
          </a:p>
        </p:txBody>
      </p:sp>
    </p:spTree>
    <p:extLst>
      <p:ext uri="{BB962C8B-B14F-4D97-AF65-F5344CB8AC3E}">
        <p14:creationId xmlns:p14="http://schemas.microsoft.com/office/powerpoint/2010/main" val="1201979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A7F8C-663C-4EE0-93E4-A9B71E84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00" y="365125"/>
            <a:ext cx="10515600" cy="3759835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3200" dirty="0">
                <a:latin typeface="Century Gothic" panose="020B0502020202020204" pitchFamily="34" charset="0"/>
              </a:rPr>
              <a:t>Update :</a:t>
            </a:r>
            <a:br>
              <a:rPr lang="en-GB" sz="3200" dirty="0">
                <a:latin typeface="Century Gothic" panose="020B0502020202020204" pitchFamily="34" charset="0"/>
              </a:rPr>
            </a:br>
            <a:r>
              <a:rPr lang="en-GB" sz="3200" dirty="0">
                <a:latin typeface="Century Gothic" panose="020B0502020202020204" pitchFamily="34" charset="0"/>
              </a:rPr>
              <a:t>- sector</a:t>
            </a:r>
            <a:br>
              <a:rPr lang="en-GB" sz="3200" dirty="0">
                <a:latin typeface="Century Gothic" panose="020B0502020202020204" pitchFamily="34" charset="0"/>
              </a:rPr>
            </a:br>
            <a:r>
              <a:rPr lang="en-GB" sz="3200" dirty="0">
                <a:latin typeface="Century Gothic" panose="020B0502020202020204" pitchFamily="34" charset="0"/>
              </a:rPr>
              <a:t>- pandemic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D7C6BD4-5DC5-4B08-8248-AFBA025E4F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3280" y="4471511"/>
            <a:ext cx="372872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611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FA9697-2119-4BC6-940A-A2852B7AE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Pandemic update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2C57E05-6BE1-4DA1-8BA1-39CC6A6D3C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0869274"/>
              </p:ext>
            </p:extLst>
          </p:nvPr>
        </p:nvGraphicFramePr>
        <p:xfrm>
          <a:off x="4905052" y="314960"/>
          <a:ext cx="6666833" cy="6441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733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745C9-615E-432F-A06A-CA6100899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Pandemic updates: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88348-2C71-409A-AA33-F3988B610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3B383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16–17-year-old young people can now book a booster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3B383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Worth remembering the yellow card MHRA reporting scheme for any vaccination / booster side effects noted.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3B3838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New rules re. self isolation - five days with </a:t>
            </a:r>
            <a:r>
              <a:rPr lang="en-GB" sz="2400" dirty="0" err="1">
                <a:solidFill>
                  <a:srgbClr val="3B3838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LFTs</a:t>
            </a:r>
            <a:endParaRPr lang="en-GB" sz="2400" dirty="0">
              <a:solidFill>
                <a:srgbClr val="3B3838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3B383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Some concerns expressed re. Statutory Sick Pay only  when self isolating as a contact- possibility of staff not declaring a positive test , especially if they are symptom free. ISSUE….. ?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0854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Isosceles Triangle 78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ovid: New Omicron variant not a disaster, says Sage scientist - BBC News">
            <a:extLst>
              <a:ext uri="{FF2B5EF4-FFF2-40B4-BE49-F238E27FC236}">
                <a16:creationId xmlns:a16="http://schemas.microsoft.com/office/drawing/2014/main" id="{F066CA5F-614A-46E5-A7EC-4A8ED137BB5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24765" y="643467"/>
            <a:ext cx="5942469" cy="5571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318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B677D-E722-42CE-8C97-F4CDF8E66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51024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Century Gothic" panose="020B0502020202020204" pitchFamily="34" charset="0"/>
              </a:rPr>
              <a:t>For us to think about…… with changes in restrictions have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B342B-8528-4858-96D1-00D360418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Made sure you are aware of the changes</a:t>
            </a:r>
          </a:p>
          <a:p>
            <a:r>
              <a:rPr lang="en-GB" dirty="0"/>
              <a:t>Assessed whether as a home you are retaining key elements of managing risk e.g. visitors to the home</a:t>
            </a:r>
          </a:p>
          <a:p>
            <a:r>
              <a:rPr lang="en-GB" dirty="0"/>
              <a:t>Reviewed the local situation and made a local judgement ? </a:t>
            </a:r>
          </a:p>
          <a:p>
            <a:r>
              <a:rPr lang="en-GB" dirty="0"/>
              <a:t>Checked what is happening in the secondary schools young people attend – some are retaining masks in classrooms</a:t>
            </a:r>
          </a:p>
          <a:p>
            <a:r>
              <a:rPr lang="en-GB" dirty="0"/>
              <a:t>Discussed with children and young people-new protocols/ rules?</a:t>
            </a:r>
          </a:p>
          <a:p>
            <a:r>
              <a:rPr lang="en-GB" dirty="0"/>
              <a:t>We still have Omicron and Delta variants in circulation…..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9337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1F8A2-C032-4074-A5BF-4FE13B60C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Ongoing…….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42B44-8902-46AC-B6F0-2D37DD828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outcome of the pandemic for children and young people is said to be likely to “impact a generation.”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Issues to consider when young people come to you….</a:t>
            </a:r>
          </a:p>
          <a:p>
            <a:pPr>
              <a:buFontTx/>
              <a:buChar char="-"/>
            </a:pPr>
            <a:r>
              <a:rPr lang="en-GB" dirty="0"/>
              <a:t>Impact of safeguarding issues such as domestic abuse , neglect , poverty etc for children and families during this period</a:t>
            </a:r>
          </a:p>
          <a:p>
            <a:pPr>
              <a:buFontTx/>
              <a:buChar char="-"/>
            </a:pPr>
            <a:r>
              <a:rPr lang="en-GB" dirty="0"/>
              <a:t>Over exposure to social media</a:t>
            </a:r>
          </a:p>
          <a:p>
            <a:pPr>
              <a:buFontTx/>
              <a:buChar char="-"/>
            </a:pPr>
            <a:r>
              <a:rPr lang="en-GB" dirty="0"/>
              <a:t>Increased levels of self harm and suicidal ideation</a:t>
            </a:r>
          </a:p>
          <a:p>
            <a:pPr>
              <a:buFontTx/>
              <a:buChar char="-"/>
            </a:pPr>
            <a:r>
              <a:rPr lang="en-GB" dirty="0"/>
              <a:t>CCE, CSE</a:t>
            </a:r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494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84394-B686-4F75-BE38-FD813828B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Ongoing…</a:t>
            </a:r>
            <a:r>
              <a:rPr lang="en-GB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2A3AB-17C9-431F-8B2D-B2B8A8574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Schools are picking these up as well as the following patterns and trends</a:t>
            </a:r>
          </a:p>
          <a:p>
            <a:pPr>
              <a:buFontTx/>
              <a:buChar char="-"/>
            </a:pPr>
            <a:r>
              <a:rPr lang="en-GB" dirty="0"/>
              <a:t>Social and emotional regression</a:t>
            </a:r>
          </a:p>
          <a:p>
            <a:pPr>
              <a:buFontTx/>
              <a:buChar char="-"/>
            </a:pPr>
            <a:r>
              <a:rPr lang="en-GB" dirty="0"/>
              <a:t>Blurring of boundaries between home and school with home teaching and learning</a:t>
            </a:r>
          </a:p>
          <a:p>
            <a:pPr>
              <a:buFontTx/>
              <a:buChar char="-"/>
            </a:pPr>
            <a:r>
              <a:rPr lang="en-GB" dirty="0"/>
              <a:t>Disengagement with learning</a:t>
            </a:r>
          </a:p>
          <a:p>
            <a:pPr>
              <a:buFontTx/>
              <a:buChar char="-"/>
            </a:pPr>
            <a:r>
              <a:rPr lang="en-GB" dirty="0"/>
              <a:t>Uncertainty and anxiety in sitting public examinations. </a:t>
            </a:r>
          </a:p>
          <a:p>
            <a:pPr>
              <a:buFontTx/>
              <a:buChar char="-"/>
            </a:pPr>
            <a:r>
              <a:rPr lang="en-GB" dirty="0"/>
              <a:t>Deterioration in behaviours and responses especially for children and young people who have ADHD, </a:t>
            </a:r>
            <a:r>
              <a:rPr lang="en-GB" dirty="0" err="1"/>
              <a:t>ODD,ASD</a:t>
            </a:r>
            <a:r>
              <a:rPr lang="en-GB" dirty="0"/>
              <a:t> etc</a:t>
            </a:r>
          </a:p>
        </p:txBody>
      </p:sp>
    </p:spTree>
    <p:extLst>
      <p:ext uri="{BB962C8B-B14F-4D97-AF65-F5344CB8AC3E}">
        <p14:creationId xmlns:p14="http://schemas.microsoft.com/office/powerpoint/2010/main" val="2343037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8E21F-2928-4121-926A-52D5E5DEB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3312"/>
          </a:xfrm>
        </p:spPr>
        <p:txBody>
          <a:bodyPr>
            <a:normAutofit/>
          </a:bodyPr>
          <a:lstStyle/>
          <a:p>
            <a:r>
              <a:rPr lang="en-GB" sz="3200" dirty="0"/>
              <a:t>Taking these factors into account…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60EF5-53B1-4D7B-AF44-FF5D9216E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Placing</a:t>
            </a:r>
          </a:p>
          <a:p>
            <a:r>
              <a:rPr lang="en-GB" dirty="0"/>
              <a:t>Matching</a:t>
            </a:r>
          </a:p>
          <a:p>
            <a:r>
              <a:rPr lang="en-GB" dirty="0"/>
              <a:t>Impact risk assessments</a:t>
            </a:r>
          </a:p>
          <a:p>
            <a:r>
              <a:rPr lang="en-GB" dirty="0"/>
              <a:t>Statement of Purpose</a:t>
            </a:r>
          </a:p>
          <a:p>
            <a:r>
              <a:rPr lang="en-GB" dirty="0"/>
              <a:t>Access to education and alternative provisions</a:t>
            </a:r>
          </a:p>
          <a:p>
            <a:r>
              <a:rPr lang="en-GB" dirty="0"/>
              <a:t>Access to therapies etc</a:t>
            </a:r>
          </a:p>
          <a:p>
            <a:endParaRPr lang="en-GB" dirty="0"/>
          </a:p>
          <a:p>
            <a:r>
              <a:rPr lang="en-GB" dirty="0"/>
              <a:t>Anything else?</a:t>
            </a:r>
          </a:p>
        </p:txBody>
      </p:sp>
    </p:spTree>
    <p:extLst>
      <p:ext uri="{BB962C8B-B14F-4D97-AF65-F5344CB8AC3E}">
        <p14:creationId xmlns:p14="http://schemas.microsoft.com/office/powerpoint/2010/main" val="304378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517</Words>
  <Application>Microsoft Office PowerPoint</Application>
  <PresentationFormat>Widescreen</PresentationFormat>
  <Paragraphs>69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Wingdings</vt:lpstr>
      <vt:lpstr>Office Theme</vt:lpstr>
      <vt:lpstr>Residential Leadership programme - update  </vt:lpstr>
      <vt:lpstr>Update : - sector - pandemic</vt:lpstr>
      <vt:lpstr>Pandemic update </vt:lpstr>
      <vt:lpstr>Pandemic updates:</vt:lpstr>
      <vt:lpstr>PowerPoint Presentation</vt:lpstr>
      <vt:lpstr>For us to think about…… with changes in restrictions have you?</vt:lpstr>
      <vt:lpstr>Ongoing…….</vt:lpstr>
      <vt:lpstr>Ongoing….</vt:lpstr>
      <vt:lpstr>Taking these factors into account…</vt:lpstr>
      <vt:lpstr>Updates and headlines:</vt:lpstr>
      <vt:lpstr>Themes from inspections : </vt:lpstr>
      <vt:lpstr>Your experiences?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Regulation 44 Forum</dc:title>
  <dc:creator>Christine Freestone</dc:creator>
  <cp:lastModifiedBy>Christine Freestone</cp:lastModifiedBy>
  <cp:revision>5</cp:revision>
  <dcterms:created xsi:type="dcterms:W3CDTF">2021-12-03T16:28:03Z</dcterms:created>
  <dcterms:modified xsi:type="dcterms:W3CDTF">2022-01-24T08:56:37Z</dcterms:modified>
</cp:coreProperties>
</file>