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0" r:id="rId2"/>
    <p:sldId id="264" r:id="rId3"/>
    <p:sldId id="283" r:id="rId4"/>
    <p:sldId id="284" r:id="rId5"/>
    <p:sldId id="285" r:id="rId6"/>
    <p:sldId id="286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98AB1F-EF8D-457F-AB29-7D6E166027C3}" v="6" dt="2022-12-18T14:37:33.2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557" autoAdjust="0"/>
  </p:normalViewPr>
  <p:slideViewPr>
    <p:cSldViewPr snapToGrid="0">
      <p:cViewPr varScale="1">
        <p:scale>
          <a:sx n="78" d="100"/>
          <a:sy n="78" d="100"/>
        </p:scale>
        <p:origin x="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Freestone" userId="8e2e7b49388b5c82" providerId="LiveId" clId="{A898AB1F-EF8D-457F-AB29-7D6E166027C3}"/>
    <pc:docChg chg="undo custSel addSld delSld modSld">
      <pc:chgData name="Christine Freestone" userId="8e2e7b49388b5c82" providerId="LiveId" clId="{A898AB1F-EF8D-457F-AB29-7D6E166027C3}" dt="2022-12-18T14:38:50.701" v="249" actId="20577"/>
      <pc:docMkLst>
        <pc:docMk/>
      </pc:docMkLst>
      <pc:sldChg chg="delSp modSp mod">
        <pc:chgData name="Christine Freestone" userId="8e2e7b49388b5c82" providerId="LiveId" clId="{A898AB1F-EF8D-457F-AB29-7D6E166027C3}" dt="2022-12-18T14:35:47.712" v="141"/>
        <pc:sldMkLst>
          <pc:docMk/>
          <pc:sldMk cId="1170321091" sldId="264"/>
        </pc:sldMkLst>
        <pc:spChg chg="mod">
          <ac:chgData name="Christine Freestone" userId="8e2e7b49388b5c82" providerId="LiveId" clId="{A898AB1F-EF8D-457F-AB29-7D6E166027C3}" dt="2022-12-18T14:34:34.737" v="140" actId="20577"/>
          <ac:spMkLst>
            <pc:docMk/>
            <pc:sldMk cId="1170321091" sldId="264"/>
            <ac:spMk id="3" creationId="{0152967E-8070-4456-8764-56411EFEB75C}"/>
          </ac:spMkLst>
        </pc:spChg>
        <pc:picChg chg="del">
          <ac:chgData name="Christine Freestone" userId="8e2e7b49388b5c82" providerId="LiveId" clId="{A898AB1F-EF8D-457F-AB29-7D6E166027C3}" dt="2022-12-18T14:35:47.712" v="141"/>
          <ac:picMkLst>
            <pc:docMk/>
            <pc:sldMk cId="1170321091" sldId="264"/>
            <ac:picMk id="4" creationId="{FBED112D-B86D-5435-7495-BBC348B984ED}"/>
          </ac:picMkLst>
        </pc:picChg>
      </pc:sldChg>
      <pc:sldChg chg="modSp mod">
        <pc:chgData name="Christine Freestone" userId="8e2e7b49388b5c82" providerId="LiveId" clId="{A898AB1F-EF8D-457F-AB29-7D6E166027C3}" dt="2022-12-18T14:28:47.099" v="5" actId="20577"/>
        <pc:sldMkLst>
          <pc:docMk/>
          <pc:sldMk cId="3491484641" sldId="270"/>
        </pc:sldMkLst>
        <pc:spChg chg="mod">
          <ac:chgData name="Christine Freestone" userId="8e2e7b49388b5c82" providerId="LiveId" clId="{A898AB1F-EF8D-457F-AB29-7D6E166027C3}" dt="2022-12-18T14:28:47.099" v="5" actId="20577"/>
          <ac:spMkLst>
            <pc:docMk/>
            <pc:sldMk cId="3491484641" sldId="270"/>
            <ac:spMk id="3" creationId="{0C897DFB-C3FB-49CA-9B86-C28222222739}"/>
          </ac:spMkLst>
        </pc:spChg>
      </pc:sldChg>
      <pc:sldChg chg="del">
        <pc:chgData name="Christine Freestone" userId="8e2e7b49388b5c82" providerId="LiveId" clId="{A898AB1F-EF8D-457F-AB29-7D6E166027C3}" dt="2022-12-18T14:35:59.678" v="143" actId="47"/>
        <pc:sldMkLst>
          <pc:docMk/>
          <pc:sldMk cId="297672514" sldId="271"/>
        </pc:sldMkLst>
      </pc:sldChg>
      <pc:sldChg chg="del">
        <pc:chgData name="Christine Freestone" userId="8e2e7b49388b5c82" providerId="LiveId" clId="{A898AB1F-EF8D-457F-AB29-7D6E166027C3}" dt="2022-12-18T14:38:10.546" v="209" actId="47"/>
        <pc:sldMkLst>
          <pc:docMk/>
          <pc:sldMk cId="2895175393" sldId="272"/>
        </pc:sldMkLst>
      </pc:sldChg>
      <pc:sldChg chg="del">
        <pc:chgData name="Christine Freestone" userId="8e2e7b49388b5c82" providerId="LiveId" clId="{A898AB1F-EF8D-457F-AB29-7D6E166027C3}" dt="2022-12-18T14:38:13.941" v="211" actId="47"/>
        <pc:sldMkLst>
          <pc:docMk/>
          <pc:sldMk cId="2529855440" sldId="273"/>
        </pc:sldMkLst>
      </pc:sldChg>
      <pc:sldChg chg="del">
        <pc:chgData name="Christine Freestone" userId="8e2e7b49388b5c82" providerId="LiveId" clId="{A898AB1F-EF8D-457F-AB29-7D6E166027C3}" dt="2022-12-18T14:38:12.957" v="210" actId="47"/>
        <pc:sldMkLst>
          <pc:docMk/>
          <pc:sldMk cId="2376416738" sldId="274"/>
        </pc:sldMkLst>
      </pc:sldChg>
      <pc:sldChg chg="del">
        <pc:chgData name="Christine Freestone" userId="8e2e7b49388b5c82" providerId="LiveId" clId="{A898AB1F-EF8D-457F-AB29-7D6E166027C3}" dt="2022-12-18T14:38:14.975" v="212" actId="47"/>
        <pc:sldMkLst>
          <pc:docMk/>
          <pc:sldMk cId="4256720929" sldId="275"/>
        </pc:sldMkLst>
      </pc:sldChg>
      <pc:sldChg chg="del">
        <pc:chgData name="Christine Freestone" userId="8e2e7b49388b5c82" providerId="LiveId" clId="{A898AB1F-EF8D-457F-AB29-7D6E166027C3}" dt="2022-12-18T14:38:16.039" v="213" actId="47"/>
        <pc:sldMkLst>
          <pc:docMk/>
          <pc:sldMk cId="465637214" sldId="276"/>
        </pc:sldMkLst>
      </pc:sldChg>
      <pc:sldChg chg="del">
        <pc:chgData name="Christine Freestone" userId="8e2e7b49388b5c82" providerId="LiveId" clId="{A898AB1F-EF8D-457F-AB29-7D6E166027C3}" dt="2022-12-18T14:38:21.072" v="216" actId="47"/>
        <pc:sldMkLst>
          <pc:docMk/>
          <pc:sldMk cId="4093879543" sldId="277"/>
        </pc:sldMkLst>
      </pc:sldChg>
      <pc:sldChg chg="modSp mod">
        <pc:chgData name="Christine Freestone" userId="8e2e7b49388b5c82" providerId="LiveId" clId="{A898AB1F-EF8D-457F-AB29-7D6E166027C3}" dt="2022-12-18T14:38:50.701" v="249" actId="20577"/>
        <pc:sldMkLst>
          <pc:docMk/>
          <pc:sldMk cId="4189923609" sldId="278"/>
        </pc:sldMkLst>
        <pc:spChg chg="mod">
          <ac:chgData name="Christine Freestone" userId="8e2e7b49388b5c82" providerId="LiveId" clId="{A898AB1F-EF8D-457F-AB29-7D6E166027C3}" dt="2022-12-18T14:38:50.701" v="249" actId="20577"/>
          <ac:spMkLst>
            <pc:docMk/>
            <pc:sldMk cId="4189923609" sldId="278"/>
            <ac:spMk id="3" creationId="{6969FA20-9FBF-5A8A-F588-49320A1A2BEE}"/>
          </ac:spMkLst>
        </pc:spChg>
      </pc:sldChg>
      <pc:sldChg chg="del">
        <pc:chgData name="Christine Freestone" userId="8e2e7b49388b5c82" providerId="LiveId" clId="{A898AB1F-EF8D-457F-AB29-7D6E166027C3}" dt="2022-12-18T14:38:19.827" v="215" actId="47"/>
        <pc:sldMkLst>
          <pc:docMk/>
          <pc:sldMk cId="4238759457" sldId="279"/>
        </pc:sldMkLst>
      </pc:sldChg>
      <pc:sldChg chg="del">
        <pc:chgData name="Christine Freestone" userId="8e2e7b49388b5c82" providerId="LiveId" clId="{A898AB1F-EF8D-457F-AB29-7D6E166027C3}" dt="2022-12-18T14:38:16.923" v="214" actId="47"/>
        <pc:sldMkLst>
          <pc:docMk/>
          <pc:sldMk cId="159977548" sldId="280"/>
        </pc:sldMkLst>
      </pc:sldChg>
      <pc:sldChg chg="del">
        <pc:chgData name="Christine Freestone" userId="8e2e7b49388b5c82" providerId="LiveId" clId="{A898AB1F-EF8D-457F-AB29-7D6E166027C3}" dt="2022-12-18T14:38:26.424" v="218" actId="47"/>
        <pc:sldMkLst>
          <pc:docMk/>
          <pc:sldMk cId="2989676394" sldId="281"/>
        </pc:sldMkLst>
      </pc:sldChg>
      <pc:sldChg chg="del">
        <pc:chgData name="Christine Freestone" userId="8e2e7b49388b5c82" providerId="LiveId" clId="{A898AB1F-EF8D-457F-AB29-7D6E166027C3}" dt="2022-12-18T14:38:22.341" v="217" actId="47"/>
        <pc:sldMkLst>
          <pc:docMk/>
          <pc:sldMk cId="2000252493" sldId="282"/>
        </pc:sldMkLst>
      </pc:sldChg>
      <pc:sldChg chg="add">
        <pc:chgData name="Christine Freestone" userId="8e2e7b49388b5c82" providerId="LiveId" clId="{A898AB1F-EF8D-457F-AB29-7D6E166027C3}" dt="2022-12-18T14:35:55.449" v="142"/>
        <pc:sldMkLst>
          <pc:docMk/>
          <pc:sldMk cId="4041806834" sldId="283"/>
        </pc:sldMkLst>
      </pc:sldChg>
      <pc:sldChg chg="modSp mod">
        <pc:chgData name="Christine Freestone" userId="8e2e7b49388b5c82" providerId="LiveId" clId="{A898AB1F-EF8D-457F-AB29-7D6E166027C3}" dt="2022-12-18T14:36:31.157" v="173" actId="20577"/>
        <pc:sldMkLst>
          <pc:docMk/>
          <pc:sldMk cId="3425401815" sldId="284"/>
        </pc:sldMkLst>
        <pc:spChg chg="mod">
          <ac:chgData name="Christine Freestone" userId="8e2e7b49388b5c82" providerId="LiveId" clId="{A898AB1F-EF8D-457F-AB29-7D6E166027C3}" dt="2022-12-18T14:36:31.157" v="173" actId="20577"/>
          <ac:spMkLst>
            <pc:docMk/>
            <pc:sldMk cId="3425401815" sldId="284"/>
            <ac:spMk id="3" creationId="{C0C1BC6D-54C7-4CCC-82BF-33DF2538AEC4}"/>
          </ac:spMkLst>
        </pc:spChg>
      </pc:sldChg>
      <pc:sldChg chg="modSp mod">
        <pc:chgData name="Christine Freestone" userId="8e2e7b49388b5c82" providerId="LiveId" clId="{A898AB1F-EF8D-457F-AB29-7D6E166027C3}" dt="2022-12-18T14:38:06.101" v="208" actId="20577"/>
        <pc:sldMkLst>
          <pc:docMk/>
          <pc:sldMk cId="2298068084" sldId="286"/>
        </pc:sldMkLst>
        <pc:spChg chg="mod">
          <ac:chgData name="Christine Freestone" userId="8e2e7b49388b5c82" providerId="LiveId" clId="{A898AB1F-EF8D-457F-AB29-7D6E166027C3}" dt="2022-12-18T14:38:06.101" v="208" actId="20577"/>
          <ac:spMkLst>
            <pc:docMk/>
            <pc:sldMk cId="2298068084" sldId="286"/>
            <ac:spMk id="3" creationId="{A3D3A108-8581-D03D-98C6-0D813917C7F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87791-0575-43DC-8B4A-64FA9F67A4BD}" type="datetimeFigureOut">
              <a:rPr lang="en-GB" smtClean="0"/>
              <a:t>18/12/2022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CECEC-6B71-470A-9AAF-E6F2F8E64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766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Structure of the 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41272-03A1-46CE-9AC9-CF721C2AFB6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425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CECEC-6B71-470A-9AAF-E6F2F8E6411C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83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825" y="89522"/>
            <a:ext cx="4821233" cy="21214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2"/>
            <a:ext cx="10363200" cy="4187551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54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02340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762024" y="4437112"/>
            <a:ext cx="6246744" cy="2736304"/>
            <a:chOff x="6012160" y="4437112"/>
            <a:chExt cx="4685058" cy="2736304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0" name="Rectangle 9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0895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29479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2405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607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8022979" y="5170761"/>
            <a:ext cx="4976995" cy="2736304"/>
            <a:chOff x="6012160" y="4437112"/>
            <a:chExt cx="4685058" cy="2736304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8" name="Rectangle 7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2450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o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762024" y="4437112"/>
            <a:ext cx="6246744" cy="2736304"/>
            <a:chOff x="6012160" y="4437112"/>
            <a:chExt cx="4685058" cy="2736304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8" name="Rectangle 7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12" name="TextBox 11"/>
          <p:cNvSpPr txBox="1"/>
          <p:nvPr userDrawn="1"/>
        </p:nvSpPr>
        <p:spPr>
          <a:xfrm rot="10800000" flipH="1" flipV="1">
            <a:off x="9784901" y="2420888"/>
            <a:ext cx="216775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400" dirty="0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”</a:t>
            </a:r>
            <a:endParaRPr lang="en-GB" sz="3200" dirty="0">
              <a:solidFill>
                <a:schemeClr val="bg1">
                  <a:lumMod val="65000"/>
                </a:schemeClr>
              </a:solidFill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 rot="10800000" flipH="1" flipV="1">
            <a:off x="183833" y="275158"/>
            <a:ext cx="216775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400" dirty="0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“</a:t>
            </a:r>
            <a:endParaRPr lang="en-GB" sz="3200" dirty="0">
              <a:solidFill>
                <a:schemeClr val="bg1">
                  <a:lumMod val="65000"/>
                </a:schemeClr>
              </a:solidFill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07435" y="1593539"/>
            <a:ext cx="10258328" cy="2736305"/>
          </a:xfrm>
          <a:solidFill>
            <a:srgbClr val="95BECA">
              <a:alpha val="30196"/>
            </a:srgbClr>
          </a:solidFill>
          <a:ln>
            <a:noFill/>
          </a:ln>
        </p:spPr>
        <p:txBody>
          <a:bodyPr anchor="ctr"/>
          <a:lstStyle>
            <a:lvl1pPr marL="0" indent="0">
              <a:buNone/>
              <a:defRPr>
                <a:solidFill>
                  <a:srgbClr val="498091"/>
                </a:solidFill>
                <a:latin typeface="My Underwood" pitchFamily="2" charset="0"/>
                <a:ea typeface="My Underwood" pitchFamily="2" charset="0"/>
              </a:defRPr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6953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3217035" y="-787930"/>
            <a:ext cx="19490165" cy="8537410"/>
            <a:chOff x="6012160" y="4437112"/>
            <a:chExt cx="4685058" cy="2736304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2" name="Rectangle 11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4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1729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927648" y="6021288"/>
            <a:ext cx="6246744" cy="2736304"/>
            <a:chOff x="6012160" y="4437112"/>
            <a:chExt cx="4685058" cy="2736304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1" name="Rectangle 10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3405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 hasCustomPrompt="1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927648" y="6021288"/>
            <a:ext cx="6246744" cy="2736304"/>
            <a:chOff x="6012160" y="4437112"/>
            <a:chExt cx="4685058" cy="2736304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4" name="Rectangle 13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06487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762024" y="4437112"/>
            <a:ext cx="6246744" cy="2736304"/>
            <a:chOff x="6012160" y="4437112"/>
            <a:chExt cx="4685058" cy="2736304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8" name="Rectangle 7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129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5187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762024" y="4437112"/>
            <a:ext cx="6246744" cy="2736304"/>
            <a:chOff x="6012160" y="4437112"/>
            <a:chExt cx="4685058" cy="2736304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0" name="Rectangle 9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0839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16024"/>
            <a:ext cx="10972800" cy="7647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24745"/>
            <a:ext cx="109728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t>12/18/2022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5844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ts val="5800"/>
        </a:lnSpc>
        <a:spcBef>
          <a:spcPct val="0"/>
        </a:spcBef>
        <a:buNone/>
        <a:defRPr sz="4000" kern="1200">
          <a:solidFill>
            <a:srgbClr val="04A034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CCD11-208E-48CE-B5FB-5EEFEC9C37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updates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97DFB-C3FB-49CA-9B86-C282222227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Chris Freestone</a:t>
            </a:r>
          </a:p>
          <a:p>
            <a:r>
              <a:rPr lang="en-GB" dirty="0"/>
              <a:t>December 2022</a:t>
            </a:r>
          </a:p>
        </p:txBody>
      </p:sp>
    </p:spTree>
    <p:extLst>
      <p:ext uri="{BB962C8B-B14F-4D97-AF65-F5344CB8AC3E}">
        <p14:creationId xmlns:p14="http://schemas.microsoft.com/office/powerpoint/2010/main" val="3491484641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F9B53-5E76-42A1-AD7F-515821E91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2967E-8070-4456-8764-56411EFEB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24745"/>
            <a:ext cx="10972800" cy="5517231"/>
          </a:xfrm>
        </p:spPr>
        <p:txBody>
          <a:bodyPr>
            <a:normAutofit/>
          </a:bodyPr>
          <a:lstStyle/>
          <a:p>
            <a:r>
              <a:rPr lang="en-GB" dirty="0"/>
              <a:t>R rate in the UK is currently 0.9 – 1.2  across England</a:t>
            </a:r>
          </a:p>
          <a:p>
            <a:r>
              <a:rPr lang="en-GB" dirty="0"/>
              <a:t>Vaccination rate- 88.6%</a:t>
            </a:r>
          </a:p>
          <a:p>
            <a:r>
              <a:rPr lang="en-GB" dirty="0"/>
              <a:t>Booster / 3</a:t>
            </a:r>
            <a:r>
              <a:rPr lang="en-GB" baseline="30000" dirty="0"/>
              <a:t>rd</a:t>
            </a:r>
            <a:r>
              <a:rPr lang="en-GB" dirty="0"/>
              <a:t>/4th/5th Vaccination -70%</a:t>
            </a:r>
          </a:p>
          <a:p>
            <a:r>
              <a:rPr lang="en-GB" dirty="0"/>
              <a:t>Cases – 27830 up by 17.2% </a:t>
            </a:r>
          </a:p>
          <a:p>
            <a:r>
              <a:rPr lang="en-GB" dirty="0"/>
              <a:t>Deaths- 402 </a:t>
            </a:r>
          </a:p>
          <a:p>
            <a:r>
              <a:rPr lang="en-GB" dirty="0"/>
              <a:t>Admissions- 5250 up by 27.6%(all data 7 day rolling totals)</a:t>
            </a:r>
          </a:p>
          <a:p>
            <a:r>
              <a:rPr lang="en-GB" dirty="0"/>
              <a:t>All data showing an upward trend – firth surge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321091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C2BCE-AF56-ABD5-E66B-2E252AEBB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Current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91689-057F-E4B7-64A9-E02624401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24745"/>
            <a:ext cx="10972800" cy="5626929"/>
          </a:xfrm>
        </p:spPr>
        <p:txBody>
          <a:bodyPr>
            <a:normAutofit/>
          </a:bodyPr>
          <a:lstStyle/>
          <a:p>
            <a:r>
              <a:rPr lang="en-GB" dirty="0"/>
              <a:t>Flu numbers starting to increase</a:t>
            </a:r>
          </a:p>
          <a:p>
            <a:r>
              <a:rPr lang="en-GB" dirty="0"/>
              <a:t>Booster roll out on the go</a:t>
            </a:r>
          </a:p>
          <a:p>
            <a:r>
              <a:rPr lang="en-GB" dirty="0"/>
              <a:t>Be alert to the data</a:t>
            </a:r>
          </a:p>
          <a:p>
            <a:r>
              <a:rPr lang="en-GB" dirty="0"/>
              <a:t>Maintain your contingency planning- especially around staffing </a:t>
            </a:r>
          </a:p>
          <a:p>
            <a:r>
              <a:rPr lang="en-GB" dirty="0"/>
              <a:t>Admissions pressure starting to be compounded by ‘flu and RSV . </a:t>
            </a:r>
          </a:p>
          <a:p>
            <a:r>
              <a:rPr lang="en-GB" dirty="0"/>
              <a:t>Strep A outbreak come early this year- usually towards the end of the winter.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1806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DF5F6-42E6-4788-D674-7B2E4FAC3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has been published?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1BC6D-54C7-4CCC-82BF-33DF2538A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IICSA</a:t>
            </a:r>
            <a:r>
              <a:rPr lang="en-GB" dirty="0"/>
              <a:t> final report published 20.10.22</a:t>
            </a:r>
          </a:p>
          <a:p>
            <a:r>
              <a:rPr lang="en-GB" dirty="0" err="1"/>
              <a:t>Hesley</a:t>
            </a:r>
            <a:r>
              <a:rPr lang="en-GB" dirty="0"/>
              <a:t> phase 1 report 26.10.22</a:t>
            </a:r>
          </a:p>
          <a:p>
            <a:r>
              <a:rPr lang="en-GB" dirty="0"/>
              <a:t>Anne Longfield- Commission on Young Lives- final report November 2022</a:t>
            </a:r>
          </a:p>
          <a:p>
            <a:r>
              <a:rPr lang="en-GB" dirty="0"/>
              <a:t>Ofsted annual report Dec 2022</a:t>
            </a:r>
          </a:p>
        </p:txBody>
      </p:sp>
    </p:spTree>
    <p:extLst>
      <p:ext uri="{BB962C8B-B14F-4D97-AF65-F5344CB8AC3E}">
        <p14:creationId xmlns:p14="http://schemas.microsoft.com/office/powerpoint/2010/main" val="3425401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33D1C-61D0-6AF3-0750-119074CC3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Inspections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847B4-0081-8566-40BB-DB3052D0D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Fire regs and drills</a:t>
            </a:r>
          </a:p>
          <a:p>
            <a:r>
              <a:rPr lang="en-GB" dirty="0"/>
              <a:t>Supervision</a:t>
            </a:r>
          </a:p>
          <a:p>
            <a:r>
              <a:rPr lang="en-GB" dirty="0"/>
              <a:t>Records – variation in detail , not child centred</a:t>
            </a:r>
          </a:p>
          <a:p>
            <a:r>
              <a:rPr lang="en-GB" dirty="0"/>
              <a:t>Homely environments</a:t>
            </a:r>
          </a:p>
          <a:p>
            <a:r>
              <a:rPr lang="en-GB" dirty="0"/>
              <a:t>Monitoring of themes and patterns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Anything else you have picked up ? </a:t>
            </a:r>
          </a:p>
        </p:txBody>
      </p:sp>
    </p:spTree>
    <p:extLst>
      <p:ext uri="{BB962C8B-B14F-4D97-AF65-F5344CB8AC3E}">
        <p14:creationId xmlns:p14="http://schemas.microsoft.com/office/powerpoint/2010/main" val="380382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11D55-9C3D-28D0-63FC-74ECB8F7F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Final report of the Commission for Young Lives/ Anne Longfield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3A108-8581-D03D-98C6-0D813917C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Fourteen month long process- interim report already published- “Hidden in Plain Sight.”</a:t>
            </a:r>
          </a:p>
          <a:p>
            <a:r>
              <a:rPr lang="en-GB" dirty="0"/>
              <a:t>Wide reaching recommendations across education , families , children’s services , society as a whole. </a:t>
            </a:r>
          </a:p>
          <a:p>
            <a:r>
              <a:rPr lang="en-GB" dirty="0"/>
              <a:t>Some short term / others far longer term ……. See last  meeting ppt for outline</a:t>
            </a:r>
          </a:p>
        </p:txBody>
      </p:sp>
    </p:spTree>
    <p:extLst>
      <p:ext uri="{BB962C8B-B14F-4D97-AF65-F5344CB8AC3E}">
        <p14:creationId xmlns:p14="http://schemas.microsoft.com/office/powerpoint/2010/main" val="2298068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05BA8-6CFC-0D1F-6E4C-4C25BE84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reports awaiting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9FA20-9FBF-5A8A-F588-49320A1A2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Independent Care Review-final report</a:t>
            </a:r>
          </a:p>
          <a:p>
            <a:r>
              <a:rPr lang="en-GB" dirty="0" err="1"/>
              <a:t>IICSA</a:t>
            </a:r>
            <a:r>
              <a:rPr lang="en-GB" dirty="0"/>
              <a:t> final report</a:t>
            </a:r>
          </a:p>
          <a:p>
            <a:r>
              <a:rPr lang="en-GB" dirty="0"/>
              <a:t>Panel findings re. Arthur  </a:t>
            </a:r>
            <a:r>
              <a:rPr lang="en-GB" dirty="0" err="1"/>
              <a:t>Labinho</a:t>
            </a:r>
            <a:r>
              <a:rPr lang="en-GB" dirty="0"/>
              <a:t>-Hughes / Star Hobson</a:t>
            </a:r>
          </a:p>
          <a:p>
            <a:r>
              <a:rPr lang="en-GB" dirty="0"/>
              <a:t>CMA final report.</a:t>
            </a:r>
          </a:p>
          <a:p>
            <a:r>
              <a:rPr lang="en-GB" dirty="0" err="1"/>
              <a:t>DCS</a:t>
            </a:r>
            <a:r>
              <a:rPr lang="en-GB" dirty="0"/>
              <a:t> reports re. LADO </a:t>
            </a:r>
            <a:r>
              <a:rPr lang="en-GB"/>
              <a:t>to DfE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Chris</a:t>
            </a:r>
          </a:p>
        </p:txBody>
      </p:sp>
    </p:spTree>
    <p:extLst>
      <p:ext uri="{BB962C8B-B14F-4D97-AF65-F5344CB8AC3E}">
        <p14:creationId xmlns:p14="http://schemas.microsoft.com/office/powerpoint/2010/main" val="4189923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alogue2014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270</Words>
  <Application>Microsoft Office PowerPoint</Application>
  <PresentationFormat>Widescreen</PresentationFormat>
  <Paragraphs>48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Baskerville Old Face</vt:lpstr>
      <vt:lpstr>Calibri</vt:lpstr>
      <vt:lpstr>Century Gothic</vt:lpstr>
      <vt:lpstr>Courier New</vt:lpstr>
      <vt:lpstr>Ebrima</vt:lpstr>
      <vt:lpstr>My Underwood</vt:lpstr>
      <vt:lpstr>Palatino Linotype</vt:lpstr>
      <vt:lpstr>Dialogue2014</vt:lpstr>
      <vt:lpstr>updates</vt:lpstr>
      <vt:lpstr>Current situation</vt:lpstr>
      <vt:lpstr>Current situation</vt:lpstr>
      <vt:lpstr>What has been published? </vt:lpstr>
      <vt:lpstr>Inspections</vt:lpstr>
      <vt:lpstr>Final report of the Commission for Young Lives/ Anne Longfield</vt:lpstr>
      <vt:lpstr>Other reports awaiting responses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Reg44 Independent Person Network</dc:title>
  <dc:creator>Christine Freestone</dc:creator>
  <cp:lastModifiedBy>Christine Freestone</cp:lastModifiedBy>
  <cp:revision>8</cp:revision>
  <dcterms:created xsi:type="dcterms:W3CDTF">2022-06-12T14:07:36Z</dcterms:created>
  <dcterms:modified xsi:type="dcterms:W3CDTF">2022-12-18T14:38:51Z</dcterms:modified>
</cp:coreProperties>
</file>