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9" r:id="rId3"/>
    <p:sldId id="300" r:id="rId4"/>
    <p:sldId id="256" r:id="rId5"/>
    <p:sldId id="259" r:id="rId6"/>
    <p:sldId id="265" r:id="rId7"/>
    <p:sldId id="270" r:id="rId8"/>
    <p:sldId id="258" r:id="rId9"/>
    <p:sldId id="266" r:id="rId10"/>
    <p:sldId id="271" r:id="rId11"/>
    <p:sldId id="296" r:id="rId12"/>
    <p:sldId id="291" r:id="rId13"/>
    <p:sldId id="273" r:id="rId14"/>
    <p:sldId id="292" r:id="rId15"/>
    <p:sldId id="293" r:id="rId16"/>
    <p:sldId id="294" r:id="rId17"/>
    <p:sldId id="295" r:id="rId18"/>
    <p:sldId id="299" r:id="rId19"/>
    <p:sldId id="298" r:id="rId20"/>
    <p:sldId id="262" r:id="rId21"/>
    <p:sldId id="297" r:id="rId22"/>
    <p:sldId id="268" r:id="rId23"/>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40BB0-8879-2D3D-9C7C-1DD7E2953D4A}" v="884" dt="2023-03-20T15:09:47.538"/>
    <p1510:client id="{46AE1D36-A394-432D-B096-D88A274D8D59}" v="1363" dt="2023-03-21T10:12:56.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6" d="100"/>
          <a:sy n="76" d="100"/>
        </p:scale>
        <p:origin x="79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3DD8F-7DBB-48BB-AB12-097382229791}" type="doc">
      <dgm:prSet loTypeId="urn:microsoft.com/office/officeart/2005/8/layout/cycle5" loCatId="cycle" qsTypeId="urn:microsoft.com/office/officeart/2005/8/quickstyle/simple1" qsCatId="simple" csTypeId="urn:microsoft.com/office/officeart/2005/8/colors/accent3_2" csCatId="accent3" phldr="1"/>
      <dgm:spPr/>
      <dgm:t>
        <a:bodyPr/>
        <a:lstStyle/>
        <a:p>
          <a:endParaRPr lang="en-GB"/>
        </a:p>
      </dgm:t>
    </dgm:pt>
    <dgm:pt modelId="{9FC5AD8F-D561-463C-A1F7-62C5BEECCB72}">
      <dgm:prSet phldrT="[Text]"/>
      <dgm:spPr/>
      <dgm:t>
        <a:bodyPr/>
        <a:lstStyle/>
        <a:p>
          <a:r>
            <a:rPr lang="en-GB" dirty="0"/>
            <a:t>Behaviours that challenge</a:t>
          </a:r>
        </a:p>
      </dgm:t>
    </dgm:pt>
    <dgm:pt modelId="{037D517C-8EE1-4A2E-9D01-D92EC28FA577}" type="parTrans" cxnId="{549EA4CD-A083-4281-8569-5C73A76910FD}">
      <dgm:prSet/>
      <dgm:spPr/>
      <dgm:t>
        <a:bodyPr/>
        <a:lstStyle/>
        <a:p>
          <a:endParaRPr lang="en-GB"/>
        </a:p>
      </dgm:t>
    </dgm:pt>
    <dgm:pt modelId="{D8E99F1D-243E-4FC6-9EC0-A70968979F50}" type="sibTrans" cxnId="{549EA4CD-A083-4281-8569-5C73A76910FD}">
      <dgm:prSet/>
      <dgm:spPr/>
      <dgm:t>
        <a:bodyPr/>
        <a:lstStyle/>
        <a:p>
          <a:endParaRPr lang="en-GB"/>
        </a:p>
      </dgm:t>
    </dgm:pt>
    <dgm:pt modelId="{9BF98025-8876-462E-BCD6-2868509C9D1C}">
      <dgm:prSet phldrT="[Text]"/>
      <dgm:spPr/>
      <dgm:t>
        <a:bodyPr/>
        <a:lstStyle/>
        <a:p>
          <a:r>
            <a:rPr lang="en-GB" dirty="0"/>
            <a:t>Carer wants/needs to avoid impact of behaviour</a:t>
          </a:r>
        </a:p>
      </dgm:t>
    </dgm:pt>
    <dgm:pt modelId="{D14DE9AC-4990-43F5-8B83-3DF13B369E1E}" type="parTrans" cxnId="{B5CABB0D-046F-4304-A888-231655D4661C}">
      <dgm:prSet/>
      <dgm:spPr/>
      <dgm:t>
        <a:bodyPr/>
        <a:lstStyle/>
        <a:p>
          <a:endParaRPr lang="en-GB"/>
        </a:p>
      </dgm:t>
    </dgm:pt>
    <dgm:pt modelId="{61D4698C-670B-4AC8-9B4E-DCF7B7532DCC}" type="sibTrans" cxnId="{B5CABB0D-046F-4304-A888-231655D4661C}">
      <dgm:prSet/>
      <dgm:spPr/>
      <dgm:t>
        <a:bodyPr/>
        <a:lstStyle/>
        <a:p>
          <a:endParaRPr lang="en-GB"/>
        </a:p>
      </dgm:t>
    </dgm:pt>
    <dgm:pt modelId="{426C5CBD-67A0-43FE-9E8F-194C64568CDA}">
      <dgm:prSet phldrT="[Text]"/>
      <dgm:spPr/>
      <dgm:t>
        <a:bodyPr/>
        <a:lstStyle/>
        <a:p>
          <a:r>
            <a:rPr lang="en-GB" dirty="0"/>
            <a:t>Carer responds</a:t>
          </a:r>
        </a:p>
      </dgm:t>
    </dgm:pt>
    <dgm:pt modelId="{4A296012-9D73-4D17-965F-8BAC61805018}" type="parTrans" cxnId="{AFE3CA34-E420-47DE-9977-3D53D237151C}">
      <dgm:prSet/>
      <dgm:spPr/>
      <dgm:t>
        <a:bodyPr/>
        <a:lstStyle/>
        <a:p>
          <a:endParaRPr lang="en-GB"/>
        </a:p>
      </dgm:t>
    </dgm:pt>
    <dgm:pt modelId="{EBD2D6D2-8F7E-4DED-BEDF-7954571BD36E}" type="sibTrans" cxnId="{AFE3CA34-E420-47DE-9977-3D53D237151C}">
      <dgm:prSet/>
      <dgm:spPr/>
      <dgm:t>
        <a:bodyPr/>
        <a:lstStyle/>
        <a:p>
          <a:endParaRPr lang="en-GB"/>
        </a:p>
      </dgm:t>
    </dgm:pt>
    <dgm:pt modelId="{0A83D95B-4AFA-4FD2-810A-0784E13F7977}">
      <dgm:prSet phldrT="[Text]"/>
      <dgm:spPr/>
      <dgm:t>
        <a:bodyPr/>
        <a:lstStyle/>
        <a:p>
          <a:r>
            <a:rPr lang="en-GB" dirty="0"/>
            <a:t>Person gains or avoids </a:t>
          </a:r>
        </a:p>
      </dgm:t>
    </dgm:pt>
    <dgm:pt modelId="{FDCB5E8F-401B-4504-B13C-7708DDC5FCAB}" type="parTrans" cxnId="{DC87D120-6914-4091-BBB5-8F1F077FB32F}">
      <dgm:prSet/>
      <dgm:spPr/>
      <dgm:t>
        <a:bodyPr/>
        <a:lstStyle/>
        <a:p>
          <a:endParaRPr lang="en-GB"/>
        </a:p>
      </dgm:t>
    </dgm:pt>
    <dgm:pt modelId="{3CD11A9A-DBD7-4219-93F8-374FE2297C3E}" type="sibTrans" cxnId="{DC87D120-6914-4091-BBB5-8F1F077FB32F}">
      <dgm:prSet/>
      <dgm:spPr/>
      <dgm:t>
        <a:bodyPr/>
        <a:lstStyle/>
        <a:p>
          <a:endParaRPr lang="en-GB"/>
        </a:p>
      </dgm:t>
    </dgm:pt>
    <dgm:pt modelId="{468314F4-7831-4685-B229-81E108E10F37}">
      <dgm:prSet phldrT="[Text]"/>
      <dgm:spPr/>
      <dgm:t>
        <a:bodyPr/>
        <a:lstStyle/>
        <a:p>
          <a:r>
            <a:rPr lang="en-GB" dirty="0"/>
            <a:t>Behaviour stops </a:t>
          </a:r>
        </a:p>
      </dgm:t>
    </dgm:pt>
    <dgm:pt modelId="{73F9CA0D-52E3-4A85-810B-A23A980C8F55}" type="parTrans" cxnId="{CCEAC483-91A5-471D-8490-416A4119E2B1}">
      <dgm:prSet/>
      <dgm:spPr/>
      <dgm:t>
        <a:bodyPr/>
        <a:lstStyle/>
        <a:p>
          <a:endParaRPr lang="en-GB"/>
        </a:p>
      </dgm:t>
    </dgm:pt>
    <dgm:pt modelId="{889B70BB-C3B9-4BBC-B899-70ED1B9541E8}" type="sibTrans" cxnId="{CCEAC483-91A5-471D-8490-416A4119E2B1}">
      <dgm:prSet/>
      <dgm:spPr/>
      <dgm:t>
        <a:bodyPr/>
        <a:lstStyle/>
        <a:p>
          <a:endParaRPr lang="en-GB"/>
        </a:p>
      </dgm:t>
    </dgm:pt>
    <dgm:pt modelId="{62CB6D1D-92CF-4DDB-9E44-8D392234130E}">
      <dgm:prSet phldrT="[Text]"/>
      <dgm:spPr/>
      <dgm:t>
        <a:bodyPr/>
        <a:lstStyle/>
        <a:p>
          <a:r>
            <a:rPr lang="en-GB" dirty="0"/>
            <a:t>Similar situations occur in the future</a:t>
          </a:r>
        </a:p>
      </dgm:t>
    </dgm:pt>
    <dgm:pt modelId="{D511EF06-50C2-4F28-8F16-2188A3C745BB}" type="parTrans" cxnId="{3BFAA5DF-D19A-405F-9729-36500AA633FC}">
      <dgm:prSet/>
      <dgm:spPr/>
      <dgm:t>
        <a:bodyPr/>
        <a:lstStyle/>
        <a:p>
          <a:endParaRPr lang="en-GB"/>
        </a:p>
      </dgm:t>
    </dgm:pt>
    <dgm:pt modelId="{85527406-62CB-4B83-98C0-61126CD7FEA7}" type="sibTrans" cxnId="{3BFAA5DF-D19A-405F-9729-36500AA633FC}">
      <dgm:prSet/>
      <dgm:spPr/>
      <dgm:t>
        <a:bodyPr/>
        <a:lstStyle/>
        <a:p>
          <a:endParaRPr lang="en-GB"/>
        </a:p>
      </dgm:t>
    </dgm:pt>
    <dgm:pt modelId="{CBEA4DB8-8A1A-4837-B9A0-BB8F92BC192B}" type="pres">
      <dgm:prSet presAssocID="{7BD3DD8F-7DBB-48BB-AB12-097382229791}" presName="cycle" presStyleCnt="0">
        <dgm:presLayoutVars>
          <dgm:dir/>
          <dgm:resizeHandles val="exact"/>
        </dgm:presLayoutVars>
      </dgm:prSet>
      <dgm:spPr/>
    </dgm:pt>
    <dgm:pt modelId="{851B7A04-121E-4BFE-BD2B-F356D1798EE9}" type="pres">
      <dgm:prSet presAssocID="{9FC5AD8F-D561-463C-A1F7-62C5BEECCB72}" presName="node" presStyleLbl="node1" presStyleIdx="0" presStyleCnt="6">
        <dgm:presLayoutVars>
          <dgm:bulletEnabled val="1"/>
        </dgm:presLayoutVars>
      </dgm:prSet>
      <dgm:spPr/>
    </dgm:pt>
    <dgm:pt modelId="{88F0977C-28E2-4494-816F-791F5783D076}" type="pres">
      <dgm:prSet presAssocID="{9FC5AD8F-D561-463C-A1F7-62C5BEECCB72}" presName="spNode" presStyleCnt="0"/>
      <dgm:spPr/>
    </dgm:pt>
    <dgm:pt modelId="{594DD1B2-3F61-482F-AF4F-8C3BB8CAA7F5}" type="pres">
      <dgm:prSet presAssocID="{D8E99F1D-243E-4FC6-9EC0-A70968979F50}" presName="sibTrans" presStyleLbl="sibTrans1D1" presStyleIdx="0" presStyleCnt="6"/>
      <dgm:spPr/>
    </dgm:pt>
    <dgm:pt modelId="{FA376F6C-9ABA-4C8F-98C2-F8711C255CB3}" type="pres">
      <dgm:prSet presAssocID="{9BF98025-8876-462E-BCD6-2868509C9D1C}" presName="node" presStyleLbl="node1" presStyleIdx="1" presStyleCnt="6">
        <dgm:presLayoutVars>
          <dgm:bulletEnabled val="1"/>
        </dgm:presLayoutVars>
      </dgm:prSet>
      <dgm:spPr/>
    </dgm:pt>
    <dgm:pt modelId="{925D1B16-8A42-49E0-8164-757ED9268109}" type="pres">
      <dgm:prSet presAssocID="{9BF98025-8876-462E-BCD6-2868509C9D1C}" presName="spNode" presStyleCnt="0"/>
      <dgm:spPr/>
    </dgm:pt>
    <dgm:pt modelId="{B3223F79-2B8D-483A-9EC2-8462BA3FFAA3}" type="pres">
      <dgm:prSet presAssocID="{61D4698C-670B-4AC8-9B4E-DCF7B7532DCC}" presName="sibTrans" presStyleLbl="sibTrans1D1" presStyleIdx="1" presStyleCnt="6"/>
      <dgm:spPr/>
    </dgm:pt>
    <dgm:pt modelId="{4330146A-896C-46A9-BEC8-102D898A93B2}" type="pres">
      <dgm:prSet presAssocID="{426C5CBD-67A0-43FE-9E8F-194C64568CDA}" presName="node" presStyleLbl="node1" presStyleIdx="2" presStyleCnt="6">
        <dgm:presLayoutVars>
          <dgm:bulletEnabled val="1"/>
        </dgm:presLayoutVars>
      </dgm:prSet>
      <dgm:spPr/>
    </dgm:pt>
    <dgm:pt modelId="{088AE188-21B7-4BF0-9DAE-E642ED126499}" type="pres">
      <dgm:prSet presAssocID="{426C5CBD-67A0-43FE-9E8F-194C64568CDA}" presName="spNode" presStyleCnt="0"/>
      <dgm:spPr/>
    </dgm:pt>
    <dgm:pt modelId="{11457755-6C2F-45F6-AF1B-149F7BFEA090}" type="pres">
      <dgm:prSet presAssocID="{EBD2D6D2-8F7E-4DED-BEDF-7954571BD36E}" presName="sibTrans" presStyleLbl="sibTrans1D1" presStyleIdx="2" presStyleCnt="6"/>
      <dgm:spPr/>
    </dgm:pt>
    <dgm:pt modelId="{D67F2A54-FD52-4B5D-8EBC-420D4C07D324}" type="pres">
      <dgm:prSet presAssocID="{0A83D95B-4AFA-4FD2-810A-0784E13F7977}" presName="node" presStyleLbl="node1" presStyleIdx="3" presStyleCnt="6">
        <dgm:presLayoutVars>
          <dgm:bulletEnabled val="1"/>
        </dgm:presLayoutVars>
      </dgm:prSet>
      <dgm:spPr/>
    </dgm:pt>
    <dgm:pt modelId="{B3449478-1149-42F5-AA8B-CA4F3291AE06}" type="pres">
      <dgm:prSet presAssocID="{0A83D95B-4AFA-4FD2-810A-0784E13F7977}" presName="spNode" presStyleCnt="0"/>
      <dgm:spPr/>
    </dgm:pt>
    <dgm:pt modelId="{43FDF986-A983-4A09-865A-5B86548C9270}" type="pres">
      <dgm:prSet presAssocID="{3CD11A9A-DBD7-4219-93F8-374FE2297C3E}" presName="sibTrans" presStyleLbl="sibTrans1D1" presStyleIdx="3" presStyleCnt="6"/>
      <dgm:spPr/>
    </dgm:pt>
    <dgm:pt modelId="{96082C58-9D3B-41EA-94DD-BE03EA7A7A4C}" type="pres">
      <dgm:prSet presAssocID="{468314F4-7831-4685-B229-81E108E10F37}" presName="node" presStyleLbl="node1" presStyleIdx="4" presStyleCnt="6">
        <dgm:presLayoutVars>
          <dgm:bulletEnabled val="1"/>
        </dgm:presLayoutVars>
      </dgm:prSet>
      <dgm:spPr/>
    </dgm:pt>
    <dgm:pt modelId="{58B81DCB-6CB3-4ACD-B18D-240672DE5FF1}" type="pres">
      <dgm:prSet presAssocID="{468314F4-7831-4685-B229-81E108E10F37}" presName="spNode" presStyleCnt="0"/>
      <dgm:spPr/>
    </dgm:pt>
    <dgm:pt modelId="{ED2707E2-54B9-4B51-A176-277008206301}" type="pres">
      <dgm:prSet presAssocID="{889B70BB-C3B9-4BBC-B899-70ED1B9541E8}" presName="sibTrans" presStyleLbl="sibTrans1D1" presStyleIdx="4" presStyleCnt="6"/>
      <dgm:spPr/>
    </dgm:pt>
    <dgm:pt modelId="{34A908DD-1F47-4C0A-A0B4-6BD52F57C79A}" type="pres">
      <dgm:prSet presAssocID="{62CB6D1D-92CF-4DDB-9E44-8D392234130E}" presName="node" presStyleLbl="node1" presStyleIdx="5" presStyleCnt="6">
        <dgm:presLayoutVars>
          <dgm:bulletEnabled val="1"/>
        </dgm:presLayoutVars>
      </dgm:prSet>
      <dgm:spPr/>
    </dgm:pt>
    <dgm:pt modelId="{634AA167-AE42-47B4-AAEF-6DCD48CBC2F6}" type="pres">
      <dgm:prSet presAssocID="{62CB6D1D-92CF-4DDB-9E44-8D392234130E}" presName="spNode" presStyleCnt="0"/>
      <dgm:spPr/>
    </dgm:pt>
    <dgm:pt modelId="{5117BBCF-F79E-4258-9941-6EBE7673B646}" type="pres">
      <dgm:prSet presAssocID="{85527406-62CB-4B83-98C0-61126CD7FEA7}" presName="sibTrans" presStyleLbl="sibTrans1D1" presStyleIdx="5" presStyleCnt="6"/>
      <dgm:spPr/>
    </dgm:pt>
  </dgm:ptLst>
  <dgm:cxnLst>
    <dgm:cxn modelId="{167E7A08-5CF1-41DF-A808-622E3B65A27E}" type="presOf" srcId="{61D4698C-670B-4AC8-9B4E-DCF7B7532DCC}" destId="{B3223F79-2B8D-483A-9EC2-8462BA3FFAA3}" srcOrd="0" destOrd="0" presId="urn:microsoft.com/office/officeart/2005/8/layout/cycle5"/>
    <dgm:cxn modelId="{B5CABB0D-046F-4304-A888-231655D4661C}" srcId="{7BD3DD8F-7DBB-48BB-AB12-097382229791}" destId="{9BF98025-8876-462E-BCD6-2868509C9D1C}" srcOrd="1" destOrd="0" parTransId="{D14DE9AC-4990-43F5-8B83-3DF13B369E1E}" sibTransId="{61D4698C-670B-4AC8-9B4E-DCF7B7532DCC}"/>
    <dgm:cxn modelId="{DC87D120-6914-4091-BBB5-8F1F077FB32F}" srcId="{7BD3DD8F-7DBB-48BB-AB12-097382229791}" destId="{0A83D95B-4AFA-4FD2-810A-0784E13F7977}" srcOrd="3" destOrd="0" parTransId="{FDCB5E8F-401B-4504-B13C-7708DDC5FCAB}" sibTransId="{3CD11A9A-DBD7-4219-93F8-374FE2297C3E}"/>
    <dgm:cxn modelId="{AC637027-2468-4192-814A-BE5D4EF81609}" type="presOf" srcId="{468314F4-7831-4685-B229-81E108E10F37}" destId="{96082C58-9D3B-41EA-94DD-BE03EA7A7A4C}" srcOrd="0" destOrd="0" presId="urn:microsoft.com/office/officeart/2005/8/layout/cycle5"/>
    <dgm:cxn modelId="{E323DA2D-6E07-4562-AA26-B855ECA2A247}" type="presOf" srcId="{889B70BB-C3B9-4BBC-B899-70ED1B9541E8}" destId="{ED2707E2-54B9-4B51-A176-277008206301}" srcOrd="0" destOrd="0" presId="urn:microsoft.com/office/officeart/2005/8/layout/cycle5"/>
    <dgm:cxn modelId="{C3D35930-C605-4EBC-B7D5-F6BDBD0A9B19}" type="presOf" srcId="{9BF98025-8876-462E-BCD6-2868509C9D1C}" destId="{FA376F6C-9ABA-4C8F-98C2-F8711C255CB3}" srcOrd="0" destOrd="0" presId="urn:microsoft.com/office/officeart/2005/8/layout/cycle5"/>
    <dgm:cxn modelId="{AFE3CA34-E420-47DE-9977-3D53D237151C}" srcId="{7BD3DD8F-7DBB-48BB-AB12-097382229791}" destId="{426C5CBD-67A0-43FE-9E8F-194C64568CDA}" srcOrd="2" destOrd="0" parTransId="{4A296012-9D73-4D17-965F-8BAC61805018}" sibTransId="{EBD2D6D2-8F7E-4DED-BEDF-7954571BD36E}"/>
    <dgm:cxn modelId="{EFD49F5E-DCB1-480F-852C-E5D636444C6E}" type="presOf" srcId="{426C5CBD-67A0-43FE-9E8F-194C64568CDA}" destId="{4330146A-896C-46A9-BEC8-102D898A93B2}" srcOrd="0" destOrd="0" presId="urn:microsoft.com/office/officeart/2005/8/layout/cycle5"/>
    <dgm:cxn modelId="{A1557144-9668-406B-BA32-DB70517BBCF8}" type="presOf" srcId="{D8E99F1D-243E-4FC6-9EC0-A70968979F50}" destId="{594DD1B2-3F61-482F-AF4F-8C3BB8CAA7F5}" srcOrd="0" destOrd="0" presId="urn:microsoft.com/office/officeart/2005/8/layout/cycle5"/>
    <dgm:cxn modelId="{5813A556-EA05-4B9D-8993-F1B1E6ABE079}" type="presOf" srcId="{85527406-62CB-4B83-98C0-61126CD7FEA7}" destId="{5117BBCF-F79E-4258-9941-6EBE7673B646}" srcOrd="0" destOrd="0" presId="urn:microsoft.com/office/officeart/2005/8/layout/cycle5"/>
    <dgm:cxn modelId="{64B9D879-01A7-446F-83BC-4C60463DEE74}" type="presOf" srcId="{3CD11A9A-DBD7-4219-93F8-374FE2297C3E}" destId="{43FDF986-A983-4A09-865A-5B86548C9270}" srcOrd="0" destOrd="0" presId="urn:microsoft.com/office/officeart/2005/8/layout/cycle5"/>
    <dgm:cxn modelId="{CCEAC483-91A5-471D-8490-416A4119E2B1}" srcId="{7BD3DD8F-7DBB-48BB-AB12-097382229791}" destId="{468314F4-7831-4685-B229-81E108E10F37}" srcOrd="4" destOrd="0" parTransId="{73F9CA0D-52E3-4A85-810B-A23A980C8F55}" sibTransId="{889B70BB-C3B9-4BBC-B899-70ED1B9541E8}"/>
    <dgm:cxn modelId="{8FEFEF8A-A85C-4BBB-BD80-17F460BA8233}" type="presOf" srcId="{62CB6D1D-92CF-4DDB-9E44-8D392234130E}" destId="{34A908DD-1F47-4C0A-A0B4-6BD52F57C79A}" srcOrd="0" destOrd="0" presId="urn:microsoft.com/office/officeart/2005/8/layout/cycle5"/>
    <dgm:cxn modelId="{B926208E-63D4-4624-9A4D-0D2DE0E25A3D}" type="presOf" srcId="{EBD2D6D2-8F7E-4DED-BEDF-7954571BD36E}" destId="{11457755-6C2F-45F6-AF1B-149F7BFEA090}" srcOrd="0" destOrd="0" presId="urn:microsoft.com/office/officeart/2005/8/layout/cycle5"/>
    <dgm:cxn modelId="{C10DA39C-96B7-4EF7-A75D-FF22B72DB500}" type="presOf" srcId="{9FC5AD8F-D561-463C-A1F7-62C5BEECCB72}" destId="{851B7A04-121E-4BFE-BD2B-F356D1798EE9}" srcOrd="0" destOrd="0" presId="urn:microsoft.com/office/officeart/2005/8/layout/cycle5"/>
    <dgm:cxn modelId="{0E6FFCAC-4ADA-47D0-86FD-5A03E2E2BA21}" type="presOf" srcId="{7BD3DD8F-7DBB-48BB-AB12-097382229791}" destId="{CBEA4DB8-8A1A-4837-B9A0-BB8F92BC192B}" srcOrd="0" destOrd="0" presId="urn:microsoft.com/office/officeart/2005/8/layout/cycle5"/>
    <dgm:cxn modelId="{E411A2B8-4D1F-4B25-B55F-925E5C19E12A}" type="presOf" srcId="{0A83D95B-4AFA-4FD2-810A-0784E13F7977}" destId="{D67F2A54-FD52-4B5D-8EBC-420D4C07D324}" srcOrd="0" destOrd="0" presId="urn:microsoft.com/office/officeart/2005/8/layout/cycle5"/>
    <dgm:cxn modelId="{549EA4CD-A083-4281-8569-5C73A76910FD}" srcId="{7BD3DD8F-7DBB-48BB-AB12-097382229791}" destId="{9FC5AD8F-D561-463C-A1F7-62C5BEECCB72}" srcOrd="0" destOrd="0" parTransId="{037D517C-8EE1-4A2E-9D01-D92EC28FA577}" sibTransId="{D8E99F1D-243E-4FC6-9EC0-A70968979F50}"/>
    <dgm:cxn modelId="{3BFAA5DF-D19A-405F-9729-36500AA633FC}" srcId="{7BD3DD8F-7DBB-48BB-AB12-097382229791}" destId="{62CB6D1D-92CF-4DDB-9E44-8D392234130E}" srcOrd="5" destOrd="0" parTransId="{D511EF06-50C2-4F28-8F16-2188A3C745BB}" sibTransId="{85527406-62CB-4B83-98C0-61126CD7FEA7}"/>
    <dgm:cxn modelId="{F56C590F-AEC4-43DA-BFE1-3F6C6B3E7F66}" type="presParOf" srcId="{CBEA4DB8-8A1A-4837-B9A0-BB8F92BC192B}" destId="{851B7A04-121E-4BFE-BD2B-F356D1798EE9}" srcOrd="0" destOrd="0" presId="urn:microsoft.com/office/officeart/2005/8/layout/cycle5"/>
    <dgm:cxn modelId="{32415091-9C1D-447C-81CB-DBE2F54B6CA6}" type="presParOf" srcId="{CBEA4DB8-8A1A-4837-B9A0-BB8F92BC192B}" destId="{88F0977C-28E2-4494-816F-791F5783D076}" srcOrd="1" destOrd="0" presId="urn:microsoft.com/office/officeart/2005/8/layout/cycle5"/>
    <dgm:cxn modelId="{51D70FFB-4BAB-49CC-96D9-121C42082A2E}" type="presParOf" srcId="{CBEA4DB8-8A1A-4837-B9A0-BB8F92BC192B}" destId="{594DD1B2-3F61-482F-AF4F-8C3BB8CAA7F5}" srcOrd="2" destOrd="0" presId="urn:microsoft.com/office/officeart/2005/8/layout/cycle5"/>
    <dgm:cxn modelId="{440942DD-9429-49FE-A9DF-11248A8F9A25}" type="presParOf" srcId="{CBEA4DB8-8A1A-4837-B9A0-BB8F92BC192B}" destId="{FA376F6C-9ABA-4C8F-98C2-F8711C255CB3}" srcOrd="3" destOrd="0" presId="urn:microsoft.com/office/officeart/2005/8/layout/cycle5"/>
    <dgm:cxn modelId="{77306C76-1B14-4124-B881-67B26A8C5A34}" type="presParOf" srcId="{CBEA4DB8-8A1A-4837-B9A0-BB8F92BC192B}" destId="{925D1B16-8A42-49E0-8164-757ED9268109}" srcOrd="4" destOrd="0" presId="urn:microsoft.com/office/officeart/2005/8/layout/cycle5"/>
    <dgm:cxn modelId="{4BA54D9E-5E34-4EE6-9BCD-BE36315C4278}" type="presParOf" srcId="{CBEA4DB8-8A1A-4837-B9A0-BB8F92BC192B}" destId="{B3223F79-2B8D-483A-9EC2-8462BA3FFAA3}" srcOrd="5" destOrd="0" presId="urn:microsoft.com/office/officeart/2005/8/layout/cycle5"/>
    <dgm:cxn modelId="{4B7560D5-D4C8-4890-A68C-02DAA3F1B3F6}" type="presParOf" srcId="{CBEA4DB8-8A1A-4837-B9A0-BB8F92BC192B}" destId="{4330146A-896C-46A9-BEC8-102D898A93B2}" srcOrd="6" destOrd="0" presId="urn:microsoft.com/office/officeart/2005/8/layout/cycle5"/>
    <dgm:cxn modelId="{871A061C-8E76-4D3A-82DB-D903EBF26D3A}" type="presParOf" srcId="{CBEA4DB8-8A1A-4837-B9A0-BB8F92BC192B}" destId="{088AE188-21B7-4BF0-9DAE-E642ED126499}" srcOrd="7" destOrd="0" presId="urn:microsoft.com/office/officeart/2005/8/layout/cycle5"/>
    <dgm:cxn modelId="{2A6E27AC-AB83-41EA-99EC-14A33D92AB6E}" type="presParOf" srcId="{CBEA4DB8-8A1A-4837-B9A0-BB8F92BC192B}" destId="{11457755-6C2F-45F6-AF1B-149F7BFEA090}" srcOrd="8" destOrd="0" presId="urn:microsoft.com/office/officeart/2005/8/layout/cycle5"/>
    <dgm:cxn modelId="{59C29360-BA23-474B-92E0-6574DE6EE98D}" type="presParOf" srcId="{CBEA4DB8-8A1A-4837-B9A0-BB8F92BC192B}" destId="{D67F2A54-FD52-4B5D-8EBC-420D4C07D324}" srcOrd="9" destOrd="0" presId="urn:microsoft.com/office/officeart/2005/8/layout/cycle5"/>
    <dgm:cxn modelId="{6E9EB631-BF13-48EF-AD7E-F66BB1AFB971}" type="presParOf" srcId="{CBEA4DB8-8A1A-4837-B9A0-BB8F92BC192B}" destId="{B3449478-1149-42F5-AA8B-CA4F3291AE06}" srcOrd="10" destOrd="0" presId="urn:microsoft.com/office/officeart/2005/8/layout/cycle5"/>
    <dgm:cxn modelId="{829CA73E-D1EC-478D-ACDE-2C0C9D55CDBA}" type="presParOf" srcId="{CBEA4DB8-8A1A-4837-B9A0-BB8F92BC192B}" destId="{43FDF986-A983-4A09-865A-5B86548C9270}" srcOrd="11" destOrd="0" presId="urn:microsoft.com/office/officeart/2005/8/layout/cycle5"/>
    <dgm:cxn modelId="{FECF61A2-E0F0-4892-91AA-F0FAEEEA5285}" type="presParOf" srcId="{CBEA4DB8-8A1A-4837-B9A0-BB8F92BC192B}" destId="{96082C58-9D3B-41EA-94DD-BE03EA7A7A4C}" srcOrd="12" destOrd="0" presId="urn:microsoft.com/office/officeart/2005/8/layout/cycle5"/>
    <dgm:cxn modelId="{33F9E6A6-57AD-4B70-BC35-1D1C7573DFD5}" type="presParOf" srcId="{CBEA4DB8-8A1A-4837-B9A0-BB8F92BC192B}" destId="{58B81DCB-6CB3-4ACD-B18D-240672DE5FF1}" srcOrd="13" destOrd="0" presId="urn:microsoft.com/office/officeart/2005/8/layout/cycle5"/>
    <dgm:cxn modelId="{91F79522-7E12-465D-A9C7-01387DBDD83B}" type="presParOf" srcId="{CBEA4DB8-8A1A-4837-B9A0-BB8F92BC192B}" destId="{ED2707E2-54B9-4B51-A176-277008206301}" srcOrd="14" destOrd="0" presId="urn:microsoft.com/office/officeart/2005/8/layout/cycle5"/>
    <dgm:cxn modelId="{571D5CC3-DC40-4E62-8016-65610D4B1A88}" type="presParOf" srcId="{CBEA4DB8-8A1A-4837-B9A0-BB8F92BC192B}" destId="{34A908DD-1F47-4C0A-A0B4-6BD52F57C79A}" srcOrd="15" destOrd="0" presId="urn:microsoft.com/office/officeart/2005/8/layout/cycle5"/>
    <dgm:cxn modelId="{B35F6633-1980-45E2-84E1-6ED01C84C9EE}" type="presParOf" srcId="{CBEA4DB8-8A1A-4837-B9A0-BB8F92BC192B}" destId="{634AA167-AE42-47B4-AAEF-6DCD48CBC2F6}" srcOrd="16" destOrd="0" presId="urn:microsoft.com/office/officeart/2005/8/layout/cycle5"/>
    <dgm:cxn modelId="{1A184824-85C9-4084-901E-B87D5AAA4E68}" type="presParOf" srcId="{CBEA4DB8-8A1A-4837-B9A0-BB8F92BC192B}" destId="{5117BBCF-F79E-4258-9941-6EBE7673B646}" srcOrd="17" destOrd="0" presId="urn:microsoft.com/office/officeart/2005/8/layout/cycle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FCB09-C73F-4BC2-907D-30C14A2D05D0}" type="doc">
      <dgm:prSet loTypeId="urn:microsoft.com/office/officeart/2005/8/layout/arrow4" loCatId="process" qsTypeId="urn:microsoft.com/office/officeart/2005/8/quickstyle/simple1" qsCatId="simple" csTypeId="urn:microsoft.com/office/officeart/2005/8/colors/accent6_3" csCatId="accent6" phldr="1"/>
      <dgm:spPr/>
      <dgm:t>
        <a:bodyPr/>
        <a:lstStyle/>
        <a:p>
          <a:endParaRPr lang="en-GB"/>
        </a:p>
      </dgm:t>
    </dgm:pt>
    <dgm:pt modelId="{965C20B9-07D6-4CA0-B40E-A5103EF6FB12}">
      <dgm:prSet phldrT="[Text]"/>
      <dgm:spPr/>
      <dgm:t>
        <a:bodyPr/>
        <a:lstStyle/>
        <a:p>
          <a:pPr algn="ctr" rtl="0"/>
          <a:r>
            <a:rPr lang="en-GB">
              <a:latin typeface="calibri body"/>
            </a:rPr>
            <a:t>Quality of life </a:t>
          </a:r>
        </a:p>
      </dgm:t>
    </dgm:pt>
    <dgm:pt modelId="{86455830-D0C1-4539-AA84-B0F34239B23B}" type="parTrans" cxnId="{20DF3E6A-8EA4-497C-9F82-91F7BA5F2E4E}">
      <dgm:prSet/>
      <dgm:spPr/>
      <dgm:t>
        <a:bodyPr/>
        <a:lstStyle/>
        <a:p>
          <a:endParaRPr lang="en-GB"/>
        </a:p>
      </dgm:t>
    </dgm:pt>
    <dgm:pt modelId="{375FD626-D22A-47D8-B0B6-7914781B5A3D}" type="sibTrans" cxnId="{20DF3E6A-8EA4-497C-9F82-91F7BA5F2E4E}">
      <dgm:prSet/>
      <dgm:spPr/>
      <dgm:t>
        <a:bodyPr/>
        <a:lstStyle/>
        <a:p>
          <a:endParaRPr lang="en-GB"/>
        </a:p>
      </dgm:t>
    </dgm:pt>
    <dgm:pt modelId="{A8B0269A-A0BA-4131-BAF4-DBE6219588E4}">
      <dgm:prSet phldrT="[Text]"/>
      <dgm:spPr/>
      <dgm:t>
        <a:bodyPr/>
        <a:lstStyle/>
        <a:p>
          <a:pPr algn="ctr"/>
          <a:r>
            <a:rPr lang="en-GB">
              <a:latin typeface="calibri body"/>
            </a:rPr>
            <a:t>Challenging Behaviour</a:t>
          </a:r>
        </a:p>
      </dgm:t>
    </dgm:pt>
    <dgm:pt modelId="{D40D529C-920B-4EC5-849E-E2D7BF07F840}" type="parTrans" cxnId="{97A55A26-492A-4A59-9346-0F66727A094B}">
      <dgm:prSet/>
      <dgm:spPr/>
      <dgm:t>
        <a:bodyPr/>
        <a:lstStyle/>
        <a:p>
          <a:endParaRPr lang="en-GB"/>
        </a:p>
      </dgm:t>
    </dgm:pt>
    <dgm:pt modelId="{2BDEE0AC-5739-44FA-9124-442943453DCB}" type="sibTrans" cxnId="{97A55A26-492A-4A59-9346-0F66727A094B}">
      <dgm:prSet/>
      <dgm:spPr/>
      <dgm:t>
        <a:bodyPr/>
        <a:lstStyle/>
        <a:p>
          <a:endParaRPr lang="en-GB"/>
        </a:p>
      </dgm:t>
    </dgm:pt>
    <dgm:pt modelId="{2862E17D-DD30-4F92-9742-38977F6BE2BD}" type="pres">
      <dgm:prSet presAssocID="{1E5FCB09-C73F-4BC2-907D-30C14A2D05D0}" presName="compositeShape" presStyleCnt="0">
        <dgm:presLayoutVars>
          <dgm:chMax val="2"/>
          <dgm:dir/>
          <dgm:resizeHandles val="exact"/>
        </dgm:presLayoutVars>
      </dgm:prSet>
      <dgm:spPr/>
    </dgm:pt>
    <dgm:pt modelId="{9106A9B4-945A-4A61-BC5F-D67C9B1320CF}" type="pres">
      <dgm:prSet presAssocID="{965C20B9-07D6-4CA0-B40E-A5103EF6FB12}" presName="upArrow" presStyleLbl="node1" presStyleIdx="0" presStyleCnt="2"/>
      <dgm:spPr>
        <a:solidFill>
          <a:schemeClr val="accent1"/>
        </a:solidFill>
        <a:ln>
          <a:solidFill>
            <a:schemeClr val="accent1"/>
          </a:solidFill>
        </a:ln>
      </dgm:spPr>
    </dgm:pt>
    <dgm:pt modelId="{19A7508F-9635-4996-99D2-09F539996E97}" type="pres">
      <dgm:prSet presAssocID="{965C20B9-07D6-4CA0-B40E-A5103EF6FB12}" presName="upArrowText" presStyleLbl="revTx" presStyleIdx="0" presStyleCnt="2">
        <dgm:presLayoutVars>
          <dgm:chMax val="0"/>
          <dgm:bulletEnabled val="1"/>
        </dgm:presLayoutVars>
      </dgm:prSet>
      <dgm:spPr/>
    </dgm:pt>
    <dgm:pt modelId="{3636900F-96F8-4B41-873B-FF61FD132B8C}" type="pres">
      <dgm:prSet presAssocID="{A8B0269A-A0BA-4131-BAF4-DBE6219588E4}" presName="downArrow" presStyleLbl="node1" presStyleIdx="1" presStyleCnt="2" custLinFactNeighborX="-25601" custLinFactNeighborY="-804"/>
      <dgm:spPr>
        <a:solidFill>
          <a:schemeClr val="accent1"/>
        </a:solidFill>
      </dgm:spPr>
    </dgm:pt>
    <dgm:pt modelId="{61370A9E-4500-4322-8363-08FE840AEAEF}" type="pres">
      <dgm:prSet presAssocID="{A8B0269A-A0BA-4131-BAF4-DBE6219588E4}" presName="downArrowText" presStyleLbl="revTx" presStyleIdx="1" presStyleCnt="2" custScaleX="99441" custScaleY="92544" custLinFactNeighborX="-19524" custLinFactNeighborY="-17075">
        <dgm:presLayoutVars>
          <dgm:chMax val="0"/>
          <dgm:bulletEnabled val="1"/>
        </dgm:presLayoutVars>
      </dgm:prSet>
      <dgm:spPr/>
    </dgm:pt>
  </dgm:ptLst>
  <dgm:cxnLst>
    <dgm:cxn modelId="{97A55A26-492A-4A59-9346-0F66727A094B}" srcId="{1E5FCB09-C73F-4BC2-907D-30C14A2D05D0}" destId="{A8B0269A-A0BA-4131-BAF4-DBE6219588E4}" srcOrd="1" destOrd="0" parTransId="{D40D529C-920B-4EC5-849E-E2D7BF07F840}" sibTransId="{2BDEE0AC-5739-44FA-9124-442943453DCB}"/>
    <dgm:cxn modelId="{20DF3E6A-8EA4-497C-9F82-91F7BA5F2E4E}" srcId="{1E5FCB09-C73F-4BC2-907D-30C14A2D05D0}" destId="{965C20B9-07D6-4CA0-B40E-A5103EF6FB12}" srcOrd="0" destOrd="0" parTransId="{86455830-D0C1-4539-AA84-B0F34239B23B}" sibTransId="{375FD626-D22A-47D8-B0B6-7914781B5A3D}"/>
    <dgm:cxn modelId="{FEB42794-7920-4955-8BA8-0639965FB907}" type="presOf" srcId="{965C20B9-07D6-4CA0-B40E-A5103EF6FB12}" destId="{19A7508F-9635-4996-99D2-09F539996E97}" srcOrd="0" destOrd="0" presId="urn:microsoft.com/office/officeart/2005/8/layout/arrow4"/>
    <dgm:cxn modelId="{A4F23FF2-6DE0-4BD0-ADF8-14E78DCA6B97}" type="presOf" srcId="{A8B0269A-A0BA-4131-BAF4-DBE6219588E4}" destId="{61370A9E-4500-4322-8363-08FE840AEAEF}" srcOrd="0" destOrd="0" presId="urn:microsoft.com/office/officeart/2005/8/layout/arrow4"/>
    <dgm:cxn modelId="{7AA638F4-1DE8-40C4-9EF2-B0996563B58A}" type="presOf" srcId="{1E5FCB09-C73F-4BC2-907D-30C14A2D05D0}" destId="{2862E17D-DD30-4F92-9742-38977F6BE2BD}" srcOrd="0" destOrd="0" presId="urn:microsoft.com/office/officeart/2005/8/layout/arrow4"/>
    <dgm:cxn modelId="{20685676-8B2A-4988-BC50-A12F163AB352}" type="presParOf" srcId="{2862E17D-DD30-4F92-9742-38977F6BE2BD}" destId="{9106A9B4-945A-4A61-BC5F-D67C9B1320CF}" srcOrd="0" destOrd="0" presId="urn:microsoft.com/office/officeart/2005/8/layout/arrow4"/>
    <dgm:cxn modelId="{ABDAFE16-BAF3-4081-8639-D23D4A8F4740}" type="presParOf" srcId="{2862E17D-DD30-4F92-9742-38977F6BE2BD}" destId="{19A7508F-9635-4996-99D2-09F539996E97}" srcOrd="1" destOrd="0" presId="urn:microsoft.com/office/officeart/2005/8/layout/arrow4"/>
    <dgm:cxn modelId="{682AA9E0-5464-4FA9-8E88-CC2710EB1E23}" type="presParOf" srcId="{2862E17D-DD30-4F92-9742-38977F6BE2BD}" destId="{3636900F-96F8-4B41-873B-FF61FD132B8C}" srcOrd="2" destOrd="0" presId="urn:microsoft.com/office/officeart/2005/8/layout/arrow4"/>
    <dgm:cxn modelId="{88ACFCE4-EB7F-4959-B59E-05989BEB5A7A}" type="presParOf" srcId="{2862E17D-DD30-4F92-9742-38977F6BE2BD}" destId="{61370A9E-4500-4322-8363-08FE840AEAEF}"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CCA32-BEB7-480E-BE8B-383357BB51E8}" type="doc">
      <dgm:prSet loTypeId="urn:microsoft.com/office/officeart/2005/8/layout/gear1" loCatId="relationship" qsTypeId="urn:microsoft.com/office/officeart/2005/8/quickstyle/simple1" qsCatId="simple" csTypeId="urn:microsoft.com/office/officeart/2005/8/colors/accent1_2" csCatId="accent1" phldr="1"/>
      <dgm:spPr/>
    </dgm:pt>
    <dgm:pt modelId="{6648D49F-3BA6-4821-AF92-0BE9A38F2604}">
      <dgm:prSet phldrT="[Text]"/>
      <dgm:spPr>
        <a:solidFill>
          <a:schemeClr val="accent6">
            <a:lumMod val="75000"/>
          </a:schemeClr>
        </a:solidFill>
      </dgm:spPr>
      <dgm:t>
        <a:bodyPr/>
        <a:lstStyle/>
        <a:p>
          <a:r>
            <a:rPr lang="en-GB"/>
            <a:t>.</a:t>
          </a:r>
        </a:p>
      </dgm:t>
    </dgm:pt>
    <dgm:pt modelId="{84A6C52F-970A-42D9-B235-4A4B2FC71F8E}" type="parTrans" cxnId="{BAD0CDEA-9075-4F37-9364-CEE76FDBF906}">
      <dgm:prSet/>
      <dgm:spPr/>
      <dgm:t>
        <a:bodyPr/>
        <a:lstStyle/>
        <a:p>
          <a:endParaRPr lang="en-GB"/>
        </a:p>
      </dgm:t>
    </dgm:pt>
    <dgm:pt modelId="{75915ED8-7385-4A9F-A161-536B83D2DAAC}" type="sibTrans" cxnId="{BAD0CDEA-9075-4F37-9364-CEE76FDBF906}">
      <dgm:prSet/>
      <dgm:spPr/>
      <dgm:t>
        <a:bodyPr/>
        <a:lstStyle/>
        <a:p>
          <a:endParaRPr lang="en-GB"/>
        </a:p>
      </dgm:t>
    </dgm:pt>
    <dgm:pt modelId="{3DC22C55-EC46-476F-89AC-7153E435E78C}">
      <dgm:prSet phldrT="[Text]"/>
      <dgm:spPr/>
      <dgm:t>
        <a:bodyPr/>
        <a:lstStyle/>
        <a:p>
          <a:r>
            <a:rPr lang="en-GB"/>
            <a:t>.</a:t>
          </a:r>
        </a:p>
      </dgm:t>
    </dgm:pt>
    <dgm:pt modelId="{490238B6-6553-4795-8E9E-0047471591B0}" type="parTrans" cxnId="{B4F4DCB9-3A2B-4AD7-B258-AC5503479B00}">
      <dgm:prSet/>
      <dgm:spPr/>
      <dgm:t>
        <a:bodyPr/>
        <a:lstStyle/>
        <a:p>
          <a:endParaRPr lang="en-GB"/>
        </a:p>
      </dgm:t>
    </dgm:pt>
    <dgm:pt modelId="{58D9C6C9-60F0-4788-AED9-CC2AFEA3142D}" type="sibTrans" cxnId="{B4F4DCB9-3A2B-4AD7-B258-AC5503479B00}">
      <dgm:prSet/>
      <dgm:spPr/>
      <dgm:t>
        <a:bodyPr/>
        <a:lstStyle/>
        <a:p>
          <a:endParaRPr lang="en-GB"/>
        </a:p>
      </dgm:t>
    </dgm:pt>
    <dgm:pt modelId="{4886A7BB-BA82-47F3-912C-CF33FB76331C}">
      <dgm:prSet phldrT="[Text]"/>
      <dgm:spPr>
        <a:solidFill>
          <a:srgbClr val="00B050"/>
        </a:solidFill>
      </dgm:spPr>
      <dgm:t>
        <a:bodyPr/>
        <a:lstStyle/>
        <a:p>
          <a:r>
            <a:rPr lang="en-GB"/>
            <a:t>.</a:t>
          </a:r>
        </a:p>
      </dgm:t>
    </dgm:pt>
    <dgm:pt modelId="{E2EA8740-DAB4-4817-ABFC-16B23D14261E}" type="parTrans" cxnId="{6B244488-F88B-4198-8A30-5070E409ECB7}">
      <dgm:prSet/>
      <dgm:spPr/>
      <dgm:t>
        <a:bodyPr/>
        <a:lstStyle/>
        <a:p>
          <a:endParaRPr lang="en-GB"/>
        </a:p>
      </dgm:t>
    </dgm:pt>
    <dgm:pt modelId="{B29B20D0-8F46-4FFA-8F49-B1E463A6C531}" type="sibTrans" cxnId="{6B244488-F88B-4198-8A30-5070E409ECB7}">
      <dgm:prSet/>
      <dgm:spPr/>
      <dgm:t>
        <a:bodyPr/>
        <a:lstStyle/>
        <a:p>
          <a:endParaRPr lang="en-GB"/>
        </a:p>
      </dgm:t>
    </dgm:pt>
    <dgm:pt modelId="{4FD6D8BC-843F-47C6-9788-BDC604E5C543}" type="pres">
      <dgm:prSet presAssocID="{ECACCA32-BEB7-480E-BE8B-383357BB51E8}" presName="composite" presStyleCnt="0">
        <dgm:presLayoutVars>
          <dgm:chMax val="3"/>
          <dgm:animLvl val="lvl"/>
          <dgm:resizeHandles val="exact"/>
        </dgm:presLayoutVars>
      </dgm:prSet>
      <dgm:spPr/>
    </dgm:pt>
    <dgm:pt modelId="{154764BE-D3FF-4467-8E4A-25967387C2A2}" type="pres">
      <dgm:prSet presAssocID="{6648D49F-3BA6-4821-AF92-0BE9A38F2604}" presName="gear1" presStyleLbl="node1" presStyleIdx="0" presStyleCnt="3">
        <dgm:presLayoutVars>
          <dgm:chMax val="1"/>
          <dgm:bulletEnabled val="1"/>
        </dgm:presLayoutVars>
      </dgm:prSet>
      <dgm:spPr/>
    </dgm:pt>
    <dgm:pt modelId="{4E0D42F5-29B5-446E-9F3E-E94E61F207FF}" type="pres">
      <dgm:prSet presAssocID="{6648D49F-3BA6-4821-AF92-0BE9A38F2604}" presName="gear1srcNode" presStyleLbl="node1" presStyleIdx="0" presStyleCnt="3"/>
      <dgm:spPr/>
    </dgm:pt>
    <dgm:pt modelId="{C85EF8FE-407F-4191-A4A5-31C38F64A84D}" type="pres">
      <dgm:prSet presAssocID="{6648D49F-3BA6-4821-AF92-0BE9A38F2604}" presName="gear1dstNode" presStyleLbl="node1" presStyleIdx="0" presStyleCnt="3"/>
      <dgm:spPr/>
    </dgm:pt>
    <dgm:pt modelId="{1AF47804-0520-457E-9BB5-E6419881F632}" type="pres">
      <dgm:prSet presAssocID="{3DC22C55-EC46-476F-89AC-7153E435E78C}" presName="gear2" presStyleLbl="node1" presStyleIdx="1" presStyleCnt="3">
        <dgm:presLayoutVars>
          <dgm:chMax val="1"/>
          <dgm:bulletEnabled val="1"/>
        </dgm:presLayoutVars>
      </dgm:prSet>
      <dgm:spPr/>
    </dgm:pt>
    <dgm:pt modelId="{41A5BC28-EBAE-4AA4-A1E8-3AEFF6AF2B46}" type="pres">
      <dgm:prSet presAssocID="{3DC22C55-EC46-476F-89AC-7153E435E78C}" presName="gear2srcNode" presStyleLbl="node1" presStyleIdx="1" presStyleCnt="3"/>
      <dgm:spPr/>
    </dgm:pt>
    <dgm:pt modelId="{64FF9DCB-73F0-4F9B-A135-A4F8782AB6DC}" type="pres">
      <dgm:prSet presAssocID="{3DC22C55-EC46-476F-89AC-7153E435E78C}" presName="gear2dstNode" presStyleLbl="node1" presStyleIdx="1" presStyleCnt="3"/>
      <dgm:spPr/>
    </dgm:pt>
    <dgm:pt modelId="{EDD8098C-4CD2-4AF8-870D-03AB9C9703B4}" type="pres">
      <dgm:prSet presAssocID="{4886A7BB-BA82-47F3-912C-CF33FB76331C}" presName="gear3" presStyleLbl="node1" presStyleIdx="2" presStyleCnt="3"/>
      <dgm:spPr/>
    </dgm:pt>
    <dgm:pt modelId="{40B73963-49F2-4B13-BBC8-C2A211525FA9}" type="pres">
      <dgm:prSet presAssocID="{4886A7BB-BA82-47F3-912C-CF33FB76331C}" presName="gear3tx" presStyleLbl="node1" presStyleIdx="2" presStyleCnt="3">
        <dgm:presLayoutVars>
          <dgm:chMax val="1"/>
          <dgm:bulletEnabled val="1"/>
        </dgm:presLayoutVars>
      </dgm:prSet>
      <dgm:spPr/>
    </dgm:pt>
    <dgm:pt modelId="{A7CA786F-7417-4C20-B38D-0FA786318BBE}" type="pres">
      <dgm:prSet presAssocID="{4886A7BB-BA82-47F3-912C-CF33FB76331C}" presName="gear3srcNode" presStyleLbl="node1" presStyleIdx="2" presStyleCnt="3"/>
      <dgm:spPr/>
    </dgm:pt>
    <dgm:pt modelId="{FD65BC7C-8896-47D4-87E3-49B8E7DFAF08}" type="pres">
      <dgm:prSet presAssocID="{4886A7BB-BA82-47F3-912C-CF33FB76331C}" presName="gear3dstNode" presStyleLbl="node1" presStyleIdx="2" presStyleCnt="3"/>
      <dgm:spPr/>
    </dgm:pt>
    <dgm:pt modelId="{11C900F9-9FF3-4E39-AF76-36670C67BE1D}" type="pres">
      <dgm:prSet presAssocID="{75915ED8-7385-4A9F-A161-536B83D2DAAC}" presName="connector1" presStyleLbl="sibTrans2D1" presStyleIdx="0" presStyleCnt="3"/>
      <dgm:spPr/>
    </dgm:pt>
    <dgm:pt modelId="{6FA5DC52-F2FC-40CA-91C0-FB1A3F9FDE85}" type="pres">
      <dgm:prSet presAssocID="{58D9C6C9-60F0-4788-AED9-CC2AFEA3142D}" presName="connector2" presStyleLbl="sibTrans2D1" presStyleIdx="1" presStyleCnt="3"/>
      <dgm:spPr/>
    </dgm:pt>
    <dgm:pt modelId="{43F947FB-2064-499C-90FC-712B7DC57B6B}" type="pres">
      <dgm:prSet presAssocID="{B29B20D0-8F46-4FFA-8F49-B1E463A6C531}" presName="connector3" presStyleLbl="sibTrans2D1" presStyleIdx="2" presStyleCnt="3"/>
      <dgm:spPr/>
    </dgm:pt>
  </dgm:ptLst>
  <dgm:cxnLst>
    <dgm:cxn modelId="{838C9A0C-A579-431D-8B07-0DC2EBA989D2}" type="presOf" srcId="{6648D49F-3BA6-4821-AF92-0BE9A38F2604}" destId="{4E0D42F5-29B5-446E-9F3E-E94E61F207FF}" srcOrd="1" destOrd="0" presId="urn:microsoft.com/office/officeart/2005/8/layout/gear1"/>
    <dgm:cxn modelId="{01450411-F59A-4ABF-8C11-918BF67C37B9}" type="presOf" srcId="{3DC22C55-EC46-476F-89AC-7153E435E78C}" destId="{41A5BC28-EBAE-4AA4-A1E8-3AEFF6AF2B46}" srcOrd="1" destOrd="0" presId="urn:microsoft.com/office/officeart/2005/8/layout/gear1"/>
    <dgm:cxn modelId="{85DE5B1A-44C6-442D-9FD9-95CE78E0AD42}" type="presOf" srcId="{B29B20D0-8F46-4FFA-8F49-B1E463A6C531}" destId="{43F947FB-2064-499C-90FC-712B7DC57B6B}" srcOrd="0" destOrd="0" presId="urn:microsoft.com/office/officeart/2005/8/layout/gear1"/>
    <dgm:cxn modelId="{E975161E-2C00-4175-B1BD-9B0575D5AC62}" type="presOf" srcId="{6648D49F-3BA6-4821-AF92-0BE9A38F2604}" destId="{C85EF8FE-407F-4191-A4A5-31C38F64A84D}" srcOrd="2" destOrd="0" presId="urn:microsoft.com/office/officeart/2005/8/layout/gear1"/>
    <dgm:cxn modelId="{57F05E39-3082-4F3F-96D5-86D73994AFA8}" type="presOf" srcId="{3DC22C55-EC46-476F-89AC-7153E435E78C}" destId="{64FF9DCB-73F0-4F9B-A135-A4F8782AB6DC}" srcOrd="2" destOrd="0" presId="urn:microsoft.com/office/officeart/2005/8/layout/gear1"/>
    <dgm:cxn modelId="{42DDA863-6D11-4B73-AB1D-47D13DA3ECE8}" type="presOf" srcId="{75915ED8-7385-4A9F-A161-536B83D2DAAC}" destId="{11C900F9-9FF3-4E39-AF76-36670C67BE1D}" srcOrd="0" destOrd="0" presId="urn:microsoft.com/office/officeart/2005/8/layout/gear1"/>
    <dgm:cxn modelId="{ADD50346-92C1-40F0-98B7-A8FEC22F47AB}" type="presOf" srcId="{6648D49F-3BA6-4821-AF92-0BE9A38F2604}" destId="{154764BE-D3FF-4467-8E4A-25967387C2A2}" srcOrd="0" destOrd="0" presId="urn:microsoft.com/office/officeart/2005/8/layout/gear1"/>
    <dgm:cxn modelId="{763A5D84-15C9-487E-BEF5-ECA57F0CB525}" type="presOf" srcId="{58D9C6C9-60F0-4788-AED9-CC2AFEA3142D}" destId="{6FA5DC52-F2FC-40CA-91C0-FB1A3F9FDE85}" srcOrd="0" destOrd="0" presId="urn:microsoft.com/office/officeart/2005/8/layout/gear1"/>
    <dgm:cxn modelId="{6B244488-F88B-4198-8A30-5070E409ECB7}" srcId="{ECACCA32-BEB7-480E-BE8B-383357BB51E8}" destId="{4886A7BB-BA82-47F3-912C-CF33FB76331C}" srcOrd="2" destOrd="0" parTransId="{E2EA8740-DAB4-4817-ABFC-16B23D14261E}" sibTransId="{B29B20D0-8F46-4FFA-8F49-B1E463A6C531}"/>
    <dgm:cxn modelId="{ADBCCD89-B2F6-4C94-8020-73EBBADE563C}" type="presOf" srcId="{4886A7BB-BA82-47F3-912C-CF33FB76331C}" destId="{40B73963-49F2-4B13-BBC8-C2A211525FA9}" srcOrd="1" destOrd="0" presId="urn:microsoft.com/office/officeart/2005/8/layout/gear1"/>
    <dgm:cxn modelId="{4222F98C-4012-4A5C-A004-FE5C562AFF7F}" type="presOf" srcId="{ECACCA32-BEB7-480E-BE8B-383357BB51E8}" destId="{4FD6D8BC-843F-47C6-9788-BDC604E5C543}" srcOrd="0" destOrd="0" presId="urn:microsoft.com/office/officeart/2005/8/layout/gear1"/>
    <dgm:cxn modelId="{3D3A0598-6CA0-4C90-87B0-4B1AEB05B151}" type="presOf" srcId="{4886A7BB-BA82-47F3-912C-CF33FB76331C}" destId="{A7CA786F-7417-4C20-B38D-0FA786318BBE}" srcOrd="2" destOrd="0" presId="urn:microsoft.com/office/officeart/2005/8/layout/gear1"/>
    <dgm:cxn modelId="{8BB4F3B1-963B-4C86-850F-BDCB186A5D77}" type="presOf" srcId="{4886A7BB-BA82-47F3-912C-CF33FB76331C}" destId="{FD65BC7C-8896-47D4-87E3-49B8E7DFAF08}" srcOrd="3" destOrd="0" presId="urn:microsoft.com/office/officeart/2005/8/layout/gear1"/>
    <dgm:cxn modelId="{B4F4DCB9-3A2B-4AD7-B258-AC5503479B00}" srcId="{ECACCA32-BEB7-480E-BE8B-383357BB51E8}" destId="{3DC22C55-EC46-476F-89AC-7153E435E78C}" srcOrd="1" destOrd="0" parTransId="{490238B6-6553-4795-8E9E-0047471591B0}" sibTransId="{58D9C6C9-60F0-4788-AED9-CC2AFEA3142D}"/>
    <dgm:cxn modelId="{BAD0CDEA-9075-4F37-9364-CEE76FDBF906}" srcId="{ECACCA32-BEB7-480E-BE8B-383357BB51E8}" destId="{6648D49F-3BA6-4821-AF92-0BE9A38F2604}" srcOrd="0" destOrd="0" parTransId="{84A6C52F-970A-42D9-B235-4A4B2FC71F8E}" sibTransId="{75915ED8-7385-4A9F-A161-536B83D2DAAC}"/>
    <dgm:cxn modelId="{ACCCD3EC-2800-4A87-828A-EB71A05062B6}" type="presOf" srcId="{3DC22C55-EC46-476F-89AC-7153E435E78C}" destId="{1AF47804-0520-457E-9BB5-E6419881F632}" srcOrd="0" destOrd="0" presId="urn:microsoft.com/office/officeart/2005/8/layout/gear1"/>
    <dgm:cxn modelId="{33B487FB-0389-41FF-9AB0-CD2CD2223143}" type="presOf" srcId="{4886A7BB-BA82-47F3-912C-CF33FB76331C}" destId="{EDD8098C-4CD2-4AF8-870D-03AB9C9703B4}" srcOrd="0" destOrd="0" presId="urn:microsoft.com/office/officeart/2005/8/layout/gear1"/>
    <dgm:cxn modelId="{AF294F38-BBFE-480A-AA9B-760D37531B0A}" type="presParOf" srcId="{4FD6D8BC-843F-47C6-9788-BDC604E5C543}" destId="{154764BE-D3FF-4467-8E4A-25967387C2A2}" srcOrd="0" destOrd="0" presId="urn:microsoft.com/office/officeart/2005/8/layout/gear1"/>
    <dgm:cxn modelId="{7139EB21-6518-4DE3-88B7-973C8B3E23C2}" type="presParOf" srcId="{4FD6D8BC-843F-47C6-9788-BDC604E5C543}" destId="{4E0D42F5-29B5-446E-9F3E-E94E61F207FF}" srcOrd="1" destOrd="0" presId="urn:microsoft.com/office/officeart/2005/8/layout/gear1"/>
    <dgm:cxn modelId="{F9B06BD5-B1AF-4D28-BE90-3FF26A94D9FC}" type="presParOf" srcId="{4FD6D8BC-843F-47C6-9788-BDC604E5C543}" destId="{C85EF8FE-407F-4191-A4A5-31C38F64A84D}" srcOrd="2" destOrd="0" presId="urn:microsoft.com/office/officeart/2005/8/layout/gear1"/>
    <dgm:cxn modelId="{FBC259A4-CB4C-43CB-ABDB-6DFC78558320}" type="presParOf" srcId="{4FD6D8BC-843F-47C6-9788-BDC604E5C543}" destId="{1AF47804-0520-457E-9BB5-E6419881F632}" srcOrd="3" destOrd="0" presId="urn:microsoft.com/office/officeart/2005/8/layout/gear1"/>
    <dgm:cxn modelId="{D0340B03-C0CC-464D-9668-6B99DAB4E3AB}" type="presParOf" srcId="{4FD6D8BC-843F-47C6-9788-BDC604E5C543}" destId="{41A5BC28-EBAE-4AA4-A1E8-3AEFF6AF2B46}" srcOrd="4" destOrd="0" presId="urn:microsoft.com/office/officeart/2005/8/layout/gear1"/>
    <dgm:cxn modelId="{712B4F90-7220-4CA4-8760-08D3A49EE4AE}" type="presParOf" srcId="{4FD6D8BC-843F-47C6-9788-BDC604E5C543}" destId="{64FF9DCB-73F0-4F9B-A135-A4F8782AB6DC}" srcOrd="5" destOrd="0" presId="urn:microsoft.com/office/officeart/2005/8/layout/gear1"/>
    <dgm:cxn modelId="{3F5B4126-A2D5-4E86-A154-C0E14FD2A649}" type="presParOf" srcId="{4FD6D8BC-843F-47C6-9788-BDC604E5C543}" destId="{EDD8098C-4CD2-4AF8-870D-03AB9C9703B4}" srcOrd="6" destOrd="0" presId="urn:microsoft.com/office/officeart/2005/8/layout/gear1"/>
    <dgm:cxn modelId="{3DBEF901-BBF7-43CA-AE24-CAEF5E23CB68}" type="presParOf" srcId="{4FD6D8BC-843F-47C6-9788-BDC604E5C543}" destId="{40B73963-49F2-4B13-BBC8-C2A211525FA9}" srcOrd="7" destOrd="0" presId="urn:microsoft.com/office/officeart/2005/8/layout/gear1"/>
    <dgm:cxn modelId="{F3BE74E9-B90B-43BA-A83B-75BB528A3344}" type="presParOf" srcId="{4FD6D8BC-843F-47C6-9788-BDC604E5C543}" destId="{A7CA786F-7417-4C20-B38D-0FA786318BBE}" srcOrd="8" destOrd="0" presId="urn:microsoft.com/office/officeart/2005/8/layout/gear1"/>
    <dgm:cxn modelId="{E9639220-EF58-44CE-81A1-FA2399570145}" type="presParOf" srcId="{4FD6D8BC-843F-47C6-9788-BDC604E5C543}" destId="{FD65BC7C-8896-47D4-87E3-49B8E7DFAF08}" srcOrd="9" destOrd="0" presId="urn:microsoft.com/office/officeart/2005/8/layout/gear1"/>
    <dgm:cxn modelId="{8F071927-3090-4C71-BD03-636874F8E077}" type="presParOf" srcId="{4FD6D8BC-843F-47C6-9788-BDC604E5C543}" destId="{11C900F9-9FF3-4E39-AF76-36670C67BE1D}" srcOrd="10" destOrd="0" presId="urn:microsoft.com/office/officeart/2005/8/layout/gear1"/>
    <dgm:cxn modelId="{B12114BA-0767-4358-895F-78002A094494}" type="presParOf" srcId="{4FD6D8BC-843F-47C6-9788-BDC604E5C543}" destId="{6FA5DC52-F2FC-40CA-91C0-FB1A3F9FDE85}" srcOrd="11" destOrd="0" presId="urn:microsoft.com/office/officeart/2005/8/layout/gear1"/>
    <dgm:cxn modelId="{49E64F1E-ADBC-4CBA-8CF1-27F8E4DCE9AF}" type="presParOf" srcId="{4FD6D8BC-843F-47C6-9788-BDC604E5C543}" destId="{43F947FB-2064-499C-90FC-712B7DC57B6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7A04-121E-4BFE-BD2B-F356D1798EE9}">
      <dsp:nvSpPr>
        <dsp:cNvPr id="0" name=""/>
        <dsp:cNvSpPr/>
      </dsp:nvSpPr>
      <dsp:spPr>
        <a:xfrm>
          <a:off x="2390918" y="3545"/>
          <a:ext cx="1481803" cy="9631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Behaviours that challenge</a:t>
          </a:r>
        </a:p>
      </dsp:txBody>
      <dsp:txXfrm>
        <a:off x="2437936" y="50563"/>
        <a:ext cx="1387767" cy="869136"/>
      </dsp:txXfrm>
    </dsp:sp>
    <dsp:sp modelId="{594DD1B2-3F61-482F-AF4F-8C3BB8CAA7F5}">
      <dsp:nvSpPr>
        <dsp:cNvPr id="0" name=""/>
        <dsp:cNvSpPr/>
      </dsp:nvSpPr>
      <dsp:spPr>
        <a:xfrm>
          <a:off x="864607" y="485131"/>
          <a:ext cx="4534424" cy="4534424"/>
        </a:xfrm>
        <a:custGeom>
          <a:avLst/>
          <a:gdLst/>
          <a:ahLst/>
          <a:cxnLst/>
          <a:rect l="0" t="0" r="0" b="0"/>
          <a:pathLst>
            <a:path>
              <a:moveTo>
                <a:pt x="3194102" y="198123"/>
              </a:moveTo>
              <a:arcTo wR="2267212" hR="2267212" stAng="17647857" swAng="922832"/>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A376F6C-9ABA-4C8F-98C2-F8711C255CB3}">
      <dsp:nvSpPr>
        <dsp:cNvPr id="0" name=""/>
        <dsp:cNvSpPr/>
      </dsp:nvSpPr>
      <dsp:spPr>
        <a:xfrm>
          <a:off x="4354381" y="1137151"/>
          <a:ext cx="1481803" cy="9631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Carer wants/needs to avoid impact of behaviour</a:t>
          </a:r>
        </a:p>
      </dsp:txBody>
      <dsp:txXfrm>
        <a:off x="4401399" y="1184169"/>
        <a:ext cx="1387767" cy="869136"/>
      </dsp:txXfrm>
    </dsp:sp>
    <dsp:sp modelId="{B3223F79-2B8D-483A-9EC2-8462BA3FFAA3}">
      <dsp:nvSpPr>
        <dsp:cNvPr id="0" name=""/>
        <dsp:cNvSpPr/>
      </dsp:nvSpPr>
      <dsp:spPr>
        <a:xfrm>
          <a:off x="864607" y="485131"/>
          <a:ext cx="4534424" cy="4534424"/>
        </a:xfrm>
        <a:custGeom>
          <a:avLst/>
          <a:gdLst/>
          <a:ahLst/>
          <a:cxnLst/>
          <a:rect l="0" t="0" r="0" b="0"/>
          <a:pathLst>
            <a:path>
              <a:moveTo>
                <a:pt x="4499133" y="1868741"/>
              </a:moveTo>
              <a:arcTo wR="2267212" hR="2267212" stAng="20992648" swAng="121470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330146A-896C-46A9-BEC8-102D898A93B2}">
      <dsp:nvSpPr>
        <dsp:cNvPr id="0" name=""/>
        <dsp:cNvSpPr/>
      </dsp:nvSpPr>
      <dsp:spPr>
        <a:xfrm>
          <a:off x="4354381" y="3404364"/>
          <a:ext cx="1481803" cy="9631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Carer responds</a:t>
          </a:r>
        </a:p>
      </dsp:txBody>
      <dsp:txXfrm>
        <a:off x="4401399" y="3451382"/>
        <a:ext cx="1387767" cy="869136"/>
      </dsp:txXfrm>
    </dsp:sp>
    <dsp:sp modelId="{11457755-6C2F-45F6-AF1B-149F7BFEA090}">
      <dsp:nvSpPr>
        <dsp:cNvPr id="0" name=""/>
        <dsp:cNvSpPr/>
      </dsp:nvSpPr>
      <dsp:spPr>
        <a:xfrm>
          <a:off x="864607" y="485131"/>
          <a:ext cx="4534424" cy="4534424"/>
        </a:xfrm>
        <a:custGeom>
          <a:avLst/>
          <a:gdLst/>
          <a:ahLst/>
          <a:cxnLst/>
          <a:rect l="0" t="0" r="0" b="0"/>
          <a:pathLst>
            <a:path>
              <a:moveTo>
                <a:pt x="3709687" y="4016360"/>
              </a:moveTo>
              <a:arcTo wR="2267212" hR="2267212" stAng="3029311" swAng="922832"/>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67F2A54-FD52-4B5D-8EBC-420D4C07D324}">
      <dsp:nvSpPr>
        <dsp:cNvPr id="0" name=""/>
        <dsp:cNvSpPr/>
      </dsp:nvSpPr>
      <dsp:spPr>
        <a:xfrm>
          <a:off x="2390918" y="4537970"/>
          <a:ext cx="1481803" cy="9631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Person gains or avoids </a:t>
          </a:r>
        </a:p>
      </dsp:txBody>
      <dsp:txXfrm>
        <a:off x="2437936" y="4584988"/>
        <a:ext cx="1387767" cy="869136"/>
      </dsp:txXfrm>
    </dsp:sp>
    <dsp:sp modelId="{43FDF986-A983-4A09-865A-5B86548C9270}">
      <dsp:nvSpPr>
        <dsp:cNvPr id="0" name=""/>
        <dsp:cNvSpPr/>
      </dsp:nvSpPr>
      <dsp:spPr>
        <a:xfrm>
          <a:off x="864607" y="485131"/>
          <a:ext cx="4534424" cy="4534424"/>
        </a:xfrm>
        <a:custGeom>
          <a:avLst/>
          <a:gdLst/>
          <a:ahLst/>
          <a:cxnLst/>
          <a:rect l="0" t="0" r="0" b="0"/>
          <a:pathLst>
            <a:path>
              <a:moveTo>
                <a:pt x="1340322" y="4336300"/>
              </a:moveTo>
              <a:arcTo wR="2267212" hR="2267212" stAng="6847857" swAng="922832"/>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6082C58-9D3B-41EA-94DD-BE03EA7A7A4C}">
      <dsp:nvSpPr>
        <dsp:cNvPr id="0" name=""/>
        <dsp:cNvSpPr/>
      </dsp:nvSpPr>
      <dsp:spPr>
        <a:xfrm>
          <a:off x="427454" y="3404364"/>
          <a:ext cx="1481803" cy="9631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Behaviour stops </a:t>
          </a:r>
        </a:p>
      </dsp:txBody>
      <dsp:txXfrm>
        <a:off x="474472" y="3451382"/>
        <a:ext cx="1387767" cy="869136"/>
      </dsp:txXfrm>
    </dsp:sp>
    <dsp:sp modelId="{ED2707E2-54B9-4B51-A176-277008206301}">
      <dsp:nvSpPr>
        <dsp:cNvPr id="0" name=""/>
        <dsp:cNvSpPr/>
      </dsp:nvSpPr>
      <dsp:spPr>
        <a:xfrm>
          <a:off x="864607" y="485131"/>
          <a:ext cx="4534424" cy="4534424"/>
        </a:xfrm>
        <a:custGeom>
          <a:avLst/>
          <a:gdLst/>
          <a:ahLst/>
          <a:cxnLst/>
          <a:rect l="0" t="0" r="0" b="0"/>
          <a:pathLst>
            <a:path>
              <a:moveTo>
                <a:pt x="35291" y="2665683"/>
              </a:moveTo>
              <a:arcTo wR="2267212" hR="2267212" stAng="10192648" swAng="121470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4A908DD-1F47-4C0A-A0B4-6BD52F57C79A}">
      <dsp:nvSpPr>
        <dsp:cNvPr id="0" name=""/>
        <dsp:cNvSpPr/>
      </dsp:nvSpPr>
      <dsp:spPr>
        <a:xfrm>
          <a:off x="427454" y="1137151"/>
          <a:ext cx="1481803" cy="9631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Similar situations occur in the future</a:t>
          </a:r>
        </a:p>
      </dsp:txBody>
      <dsp:txXfrm>
        <a:off x="474472" y="1184169"/>
        <a:ext cx="1387767" cy="869136"/>
      </dsp:txXfrm>
    </dsp:sp>
    <dsp:sp modelId="{5117BBCF-F79E-4258-9941-6EBE7673B646}">
      <dsp:nvSpPr>
        <dsp:cNvPr id="0" name=""/>
        <dsp:cNvSpPr/>
      </dsp:nvSpPr>
      <dsp:spPr>
        <a:xfrm>
          <a:off x="864607" y="485131"/>
          <a:ext cx="4534424" cy="4534424"/>
        </a:xfrm>
        <a:custGeom>
          <a:avLst/>
          <a:gdLst/>
          <a:ahLst/>
          <a:cxnLst/>
          <a:rect l="0" t="0" r="0" b="0"/>
          <a:pathLst>
            <a:path>
              <a:moveTo>
                <a:pt x="824737" y="518064"/>
              </a:moveTo>
              <a:arcTo wR="2267212" hR="2267212" stAng="13829311" swAng="922832"/>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6A9B4-945A-4A61-BC5F-D67C9B1320CF}">
      <dsp:nvSpPr>
        <dsp:cNvPr id="0" name=""/>
        <dsp:cNvSpPr/>
      </dsp:nvSpPr>
      <dsp:spPr>
        <a:xfrm>
          <a:off x="3772" y="0"/>
          <a:ext cx="934141" cy="1475762"/>
        </a:xfrm>
        <a:prstGeom prst="upArrow">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A7508F-9635-4996-99D2-09F539996E97}">
      <dsp:nvSpPr>
        <dsp:cNvPr id="0" name=""/>
        <dsp:cNvSpPr/>
      </dsp:nvSpPr>
      <dsp:spPr>
        <a:xfrm>
          <a:off x="965938" y="0"/>
          <a:ext cx="1585209" cy="1475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a:latin typeface="calibri body"/>
            </a:rPr>
            <a:t>Quality of life </a:t>
          </a:r>
        </a:p>
      </dsp:txBody>
      <dsp:txXfrm>
        <a:off x="965938" y="0"/>
        <a:ext cx="1585209" cy="1475762"/>
      </dsp:txXfrm>
    </dsp:sp>
    <dsp:sp modelId="{3636900F-96F8-4B41-873B-FF61FD132B8C}">
      <dsp:nvSpPr>
        <dsp:cNvPr id="0" name=""/>
        <dsp:cNvSpPr/>
      </dsp:nvSpPr>
      <dsp:spPr>
        <a:xfrm>
          <a:off x="44865" y="1586877"/>
          <a:ext cx="934141" cy="1475762"/>
        </a:xfrm>
        <a:prstGeom prst="downArrow">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370A9E-4500-4322-8363-08FE840AEAEF}">
      <dsp:nvSpPr>
        <dsp:cNvPr id="0" name=""/>
        <dsp:cNvSpPr/>
      </dsp:nvSpPr>
      <dsp:spPr>
        <a:xfrm>
          <a:off x="941114" y="1401772"/>
          <a:ext cx="1576348" cy="136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latin typeface="calibri body"/>
            </a:rPr>
            <a:t>Challenging Behaviour</a:t>
          </a:r>
        </a:p>
      </dsp:txBody>
      <dsp:txXfrm>
        <a:off x="941114" y="1401772"/>
        <a:ext cx="1576348" cy="1365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764BE-D3FF-4467-8E4A-25967387C2A2}">
      <dsp:nvSpPr>
        <dsp:cNvPr id="0" name=""/>
        <dsp:cNvSpPr/>
      </dsp:nvSpPr>
      <dsp:spPr>
        <a:xfrm>
          <a:off x="1554480" y="1817261"/>
          <a:ext cx="1899920" cy="1899920"/>
        </a:xfrm>
        <a:prstGeom prst="gear9">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a:t>.</a:t>
          </a:r>
        </a:p>
      </dsp:txBody>
      <dsp:txXfrm>
        <a:off x="1936448" y="2262308"/>
        <a:ext cx="1135984" cy="976598"/>
      </dsp:txXfrm>
    </dsp:sp>
    <dsp:sp modelId="{1AF47804-0520-457E-9BB5-E6419881F632}">
      <dsp:nvSpPr>
        <dsp:cNvPr id="0" name=""/>
        <dsp:cNvSpPr/>
      </dsp:nvSpPr>
      <dsp:spPr>
        <a:xfrm>
          <a:off x="449072" y="1368189"/>
          <a:ext cx="1381759" cy="138175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a:t>.</a:t>
          </a:r>
        </a:p>
      </dsp:txBody>
      <dsp:txXfrm>
        <a:off x="796934" y="1718153"/>
        <a:ext cx="686035" cy="681831"/>
      </dsp:txXfrm>
    </dsp:sp>
    <dsp:sp modelId="{EDD8098C-4CD2-4AF8-870D-03AB9C9703B4}">
      <dsp:nvSpPr>
        <dsp:cNvPr id="0" name=""/>
        <dsp:cNvSpPr/>
      </dsp:nvSpPr>
      <dsp:spPr>
        <a:xfrm rot="20700000">
          <a:off x="1222998" y="414916"/>
          <a:ext cx="1353842" cy="1353842"/>
        </a:xfrm>
        <a:prstGeom prst="gear6">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a:t>.</a:t>
          </a:r>
        </a:p>
      </dsp:txBody>
      <dsp:txXfrm rot="-20700000">
        <a:off x="1519936" y="711853"/>
        <a:ext cx="759968" cy="759968"/>
      </dsp:txXfrm>
    </dsp:sp>
    <dsp:sp modelId="{11C900F9-9FF3-4E39-AF76-36670C67BE1D}">
      <dsp:nvSpPr>
        <dsp:cNvPr id="0" name=""/>
        <dsp:cNvSpPr/>
      </dsp:nvSpPr>
      <dsp:spPr>
        <a:xfrm>
          <a:off x="1400435" y="1535062"/>
          <a:ext cx="2431897" cy="2431897"/>
        </a:xfrm>
        <a:prstGeom prst="circularArrow">
          <a:avLst>
            <a:gd name="adj1" fmla="val 4687"/>
            <a:gd name="adj2" fmla="val 299029"/>
            <a:gd name="adj3" fmla="val 2495601"/>
            <a:gd name="adj4" fmla="val 1590630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A5DC52-F2FC-40CA-91C0-FB1A3F9FDE85}">
      <dsp:nvSpPr>
        <dsp:cNvPr id="0" name=""/>
        <dsp:cNvSpPr/>
      </dsp:nvSpPr>
      <dsp:spPr>
        <a:xfrm>
          <a:off x="204364" y="1065633"/>
          <a:ext cx="1766925" cy="176692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F947FB-2064-499C-90FC-712B7DC57B6B}">
      <dsp:nvSpPr>
        <dsp:cNvPr id="0" name=""/>
        <dsp:cNvSpPr/>
      </dsp:nvSpPr>
      <dsp:spPr>
        <a:xfrm>
          <a:off x="909840" y="121548"/>
          <a:ext cx="1905101" cy="190510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08FB2053-837F-4D6F-87ED-936B28D4F618}" type="datetimeFigureOut">
              <a:rPr lang="en-GB" smtClean="0"/>
              <a:t>21/03/2023</a:t>
            </a:fld>
            <a:endParaRPr lang="en-GB"/>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298D6F1F-1A62-427D-9921-6850D1AC5E7E}" type="slidenum">
              <a:rPr lang="en-GB" smtClean="0"/>
              <a:t>‹#›</a:t>
            </a:fld>
            <a:endParaRPr lang="en-GB"/>
          </a:p>
        </p:txBody>
      </p:sp>
    </p:spTree>
    <p:extLst>
      <p:ext uri="{BB962C8B-B14F-4D97-AF65-F5344CB8AC3E}">
        <p14:creationId xmlns:p14="http://schemas.microsoft.com/office/powerpoint/2010/main" val="252923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1</a:t>
            </a:fld>
            <a:endParaRPr lang="en-GB"/>
          </a:p>
        </p:txBody>
      </p:sp>
    </p:spTree>
    <p:extLst>
      <p:ext uri="{BB962C8B-B14F-4D97-AF65-F5344CB8AC3E}">
        <p14:creationId xmlns:p14="http://schemas.microsoft.com/office/powerpoint/2010/main" val="241994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10</a:t>
            </a:fld>
            <a:endParaRPr lang="en-GB"/>
          </a:p>
        </p:txBody>
      </p:sp>
    </p:spTree>
    <p:extLst>
      <p:ext uri="{BB962C8B-B14F-4D97-AF65-F5344CB8AC3E}">
        <p14:creationId xmlns:p14="http://schemas.microsoft.com/office/powerpoint/2010/main" val="277531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11</a:t>
            </a:fld>
            <a:endParaRPr lang="en-GB"/>
          </a:p>
        </p:txBody>
      </p:sp>
    </p:spTree>
    <p:extLst>
      <p:ext uri="{BB962C8B-B14F-4D97-AF65-F5344CB8AC3E}">
        <p14:creationId xmlns:p14="http://schemas.microsoft.com/office/powerpoint/2010/main" val="288171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12</a:t>
            </a:fld>
            <a:endParaRPr lang="en-GB"/>
          </a:p>
        </p:txBody>
      </p:sp>
    </p:spTree>
    <p:extLst>
      <p:ext uri="{BB962C8B-B14F-4D97-AF65-F5344CB8AC3E}">
        <p14:creationId xmlns:p14="http://schemas.microsoft.com/office/powerpoint/2010/main" val="44486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13</a:t>
            </a:fld>
            <a:endParaRPr lang="en-GB"/>
          </a:p>
        </p:txBody>
      </p:sp>
    </p:spTree>
    <p:extLst>
      <p:ext uri="{BB962C8B-B14F-4D97-AF65-F5344CB8AC3E}">
        <p14:creationId xmlns:p14="http://schemas.microsoft.com/office/powerpoint/2010/main" val="306642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14</a:t>
            </a:fld>
            <a:endParaRPr lang="en-GB"/>
          </a:p>
        </p:txBody>
      </p:sp>
    </p:spTree>
    <p:extLst>
      <p:ext uri="{BB962C8B-B14F-4D97-AF65-F5344CB8AC3E}">
        <p14:creationId xmlns:p14="http://schemas.microsoft.com/office/powerpoint/2010/main" val="50079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15</a:t>
            </a:fld>
            <a:endParaRPr lang="en-GB"/>
          </a:p>
        </p:txBody>
      </p:sp>
    </p:spTree>
    <p:extLst>
      <p:ext uri="{BB962C8B-B14F-4D97-AF65-F5344CB8AC3E}">
        <p14:creationId xmlns:p14="http://schemas.microsoft.com/office/powerpoint/2010/main" val="4143840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16</a:t>
            </a:fld>
            <a:endParaRPr lang="en-GB"/>
          </a:p>
        </p:txBody>
      </p:sp>
    </p:spTree>
    <p:extLst>
      <p:ext uri="{BB962C8B-B14F-4D97-AF65-F5344CB8AC3E}">
        <p14:creationId xmlns:p14="http://schemas.microsoft.com/office/powerpoint/2010/main" val="1397113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17</a:t>
            </a:fld>
            <a:endParaRPr lang="en-GB"/>
          </a:p>
        </p:txBody>
      </p:sp>
    </p:spTree>
    <p:extLst>
      <p:ext uri="{BB962C8B-B14F-4D97-AF65-F5344CB8AC3E}">
        <p14:creationId xmlns:p14="http://schemas.microsoft.com/office/powerpoint/2010/main" val="4258453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18</a:t>
            </a:fld>
            <a:endParaRPr lang="en-GB"/>
          </a:p>
        </p:txBody>
      </p:sp>
    </p:spTree>
    <p:extLst>
      <p:ext uri="{BB962C8B-B14F-4D97-AF65-F5344CB8AC3E}">
        <p14:creationId xmlns:p14="http://schemas.microsoft.com/office/powerpoint/2010/main" val="309947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20</a:t>
            </a:fld>
            <a:endParaRPr lang="en-GB"/>
          </a:p>
        </p:txBody>
      </p:sp>
    </p:spTree>
    <p:extLst>
      <p:ext uri="{BB962C8B-B14F-4D97-AF65-F5344CB8AC3E}">
        <p14:creationId xmlns:p14="http://schemas.microsoft.com/office/powerpoint/2010/main" val="194794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2</a:t>
            </a:fld>
            <a:endParaRPr lang="en-GB"/>
          </a:p>
        </p:txBody>
      </p:sp>
    </p:spTree>
    <p:extLst>
      <p:ext uri="{BB962C8B-B14F-4D97-AF65-F5344CB8AC3E}">
        <p14:creationId xmlns:p14="http://schemas.microsoft.com/office/powerpoint/2010/main" val="4158666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22</a:t>
            </a:fld>
            <a:endParaRPr lang="en-GB"/>
          </a:p>
        </p:txBody>
      </p:sp>
    </p:spTree>
    <p:extLst>
      <p:ext uri="{BB962C8B-B14F-4D97-AF65-F5344CB8AC3E}">
        <p14:creationId xmlns:p14="http://schemas.microsoft.com/office/powerpoint/2010/main" val="152027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3</a:t>
            </a:fld>
            <a:endParaRPr lang="en-GB"/>
          </a:p>
        </p:txBody>
      </p:sp>
    </p:spTree>
    <p:extLst>
      <p:ext uri="{BB962C8B-B14F-4D97-AF65-F5344CB8AC3E}">
        <p14:creationId xmlns:p14="http://schemas.microsoft.com/office/powerpoint/2010/main" val="369304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4</a:t>
            </a:fld>
            <a:endParaRPr lang="en-GB"/>
          </a:p>
        </p:txBody>
      </p:sp>
    </p:spTree>
    <p:extLst>
      <p:ext uri="{BB962C8B-B14F-4D97-AF65-F5344CB8AC3E}">
        <p14:creationId xmlns:p14="http://schemas.microsoft.com/office/powerpoint/2010/main" val="418343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5</a:t>
            </a:fld>
            <a:endParaRPr lang="en-GB"/>
          </a:p>
        </p:txBody>
      </p:sp>
    </p:spTree>
    <p:extLst>
      <p:ext uri="{BB962C8B-B14F-4D97-AF65-F5344CB8AC3E}">
        <p14:creationId xmlns:p14="http://schemas.microsoft.com/office/powerpoint/2010/main" val="340690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6</a:t>
            </a:fld>
            <a:endParaRPr lang="en-GB"/>
          </a:p>
        </p:txBody>
      </p:sp>
    </p:spTree>
    <p:extLst>
      <p:ext uri="{BB962C8B-B14F-4D97-AF65-F5344CB8AC3E}">
        <p14:creationId xmlns:p14="http://schemas.microsoft.com/office/powerpoint/2010/main" val="347290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7</a:t>
            </a:fld>
            <a:endParaRPr lang="en-GB"/>
          </a:p>
        </p:txBody>
      </p:sp>
    </p:spTree>
    <p:extLst>
      <p:ext uri="{BB962C8B-B14F-4D97-AF65-F5344CB8AC3E}">
        <p14:creationId xmlns:p14="http://schemas.microsoft.com/office/powerpoint/2010/main" val="241032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8</a:t>
            </a:fld>
            <a:endParaRPr lang="en-GB"/>
          </a:p>
        </p:txBody>
      </p:sp>
    </p:spTree>
    <p:extLst>
      <p:ext uri="{BB962C8B-B14F-4D97-AF65-F5344CB8AC3E}">
        <p14:creationId xmlns:p14="http://schemas.microsoft.com/office/powerpoint/2010/main" val="122667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8D6F1F-1A62-427D-9921-6850D1AC5E7E}" type="slidenum">
              <a:rPr lang="en-GB" smtClean="0"/>
              <a:t>9</a:t>
            </a:fld>
            <a:endParaRPr lang="en-GB"/>
          </a:p>
        </p:txBody>
      </p:sp>
    </p:spTree>
    <p:extLst>
      <p:ext uri="{BB962C8B-B14F-4D97-AF65-F5344CB8AC3E}">
        <p14:creationId xmlns:p14="http://schemas.microsoft.com/office/powerpoint/2010/main" val="37315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2D51-C113-81A7-568E-DDFE40727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2825DB-58CE-9605-8364-E343A9C6D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0DB00D-09FB-67D8-6EB7-29B5D1238E50}"/>
              </a:ext>
            </a:extLst>
          </p:cNvPr>
          <p:cNvSpPr>
            <a:spLocks noGrp="1"/>
          </p:cNvSpPr>
          <p:nvPr>
            <p:ph type="dt" sz="half" idx="10"/>
          </p:nvPr>
        </p:nvSpPr>
        <p:spPr/>
        <p:txBody>
          <a:bodyPr/>
          <a:lstStyle/>
          <a:p>
            <a:fld id="{4351FDCF-4408-4F25-AB3E-26714E57B879}" type="datetimeFigureOut">
              <a:rPr lang="en-GB" smtClean="0"/>
              <a:t>21/03/2023</a:t>
            </a:fld>
            <a:endParaRPr lang="en-GB"/>
          </a:p>
        </p:txBody>
      </p:sp>
      <p:sp>
        <p:nvSpPr>
          <p:cNvPr id="5" name="Footer Placeholder 4">
            <a:extLst>
              <a:ext uri="{FF2B5EF4-FFF2-40B4-BE49-F238E27FC236}">
                <a16:creationId xmlns:a16="http://schemas.microsoft.com/office/drawing/2014/main" id="{19FA8341-CC88-30AD-C6EE-F119A00DCA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537A2-5FE4-FC82-C959-A446CCC406CD}"/>
              </a:ext>
            </a:extLst>
          </p:cNvPr>
          <p:cNvSpPr>
            <a:spLocks noGrp="1"/>
          </p:cNvSpPr>
          <p:nvPr>
            <p:ph type="sldNum" sz="quarter" idx="12"/>
          </p:nvPr>
        </p:nvSpPr>
        <p:spPr/>
        <p:txBody>
          <a:bodyPr/>
          <a:lstStyle/>
          <a:p>
            <a:fld id="{0D55D839-94CC-4C8B-BD24-B9D0590FAE86}" type="slidenum">
              <a:rPr lang="en-GB" smtClean="0"/>
              <a:t>‹#›</a:t>
            </a:fld>
            <a:endParaRPr lang="en-GB"/>
          </a:p>
        </p:txBody>
      </p:sp>
    </p:spTree>
    <p:extLst>
      <p:ext uri="{BB962C8B-B14F-4D97-AF65-F5344CB8AC3E}">
        <p14:creationId xmlns:p14="http://schemas.microsoft.com/office/powerpoint/2010/main" val="8800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4DDC-FB89-5298-F360-EEC620BEDE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C9E700-3FA1-8D70-8E65-139C854FF5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A0F1F-B69C-A2FB-1FB8-0CD8C700EF1B}"/>
              </a:ext>
            </a:extLst>
          </p:cNvPr>
          <p:cNvSpPr>
            <a:spLocks noGrp="1"/>
          </p:cNvSpPr>
          <p:nvPr>
            <p:ph type="dt" sz="half" idx="10"/>
          </p:nvPr>
        </p:nvSpPr>
        <p:spPr/>
        <p:txBody>
          <a:bodyPr/>
          <a:lstStyle/>
          <a:p>
            <a:fld id="{4351FDCF-4408-4F25-AB3E-26714E57B879}" type="datetimeFigureOut">
              <a:rPr lang="en-GB" smtClean="0"/>
              <a:t>21/03/2023</a:t>
            </a:fld>
            <a:endParaRPr lang="en-GB"/>
          </a:p>
        </p:txBody>
      </p:sp>
      <p:sp>
        <p:nvSpPr>
          <p:cNvPr id="5" name="Footer Placeholder 4">
            <a:extLst>
              <a:ext uri="{FF2B5EF4-FFF2-40B4-BE49-F238E27FC236}">
                <a16:creationId xmlns:a16="http://schemas.microsoft.com/office/drawing/2014/main" id="{65B5E47C-BCDC-D455-3C1C-999A9B29B9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C109C9-E06B-C17D-AC88-0E51652DCA6A}"/>
              </a:ext>
            </a:extLst>
          </p:cNvPr>
          <p:cNvSpPr>
            <a:spLocks noGrp="1"/>
          </p:cNvSpPr>
          <p:nvPr>
            <p:ph type="sldNum" sz="quarter" idx="12"/>
          </p:nvPr>
        </p:nvSpPr>
        <p:spPr/>
        <p:txBody>
          <a:bodyPr/>
          <a:lstStyle/>
          <a:p>
            <a:fld id="{0D55D839-94CC-4C8B-BD24-B9D0590FAE86}" type="slidenum">
              <a:rPr lang="en-GB" smtClean="0"/>
              <a:t>‹#›</a:t>
            </a:fld>
            <a:endParaRPr lang="en-GB"/>
          </a:p>
        </p:txBody>
      </p:sp>
    </p:spTree>
    <p:extLst>
      <p:ext uri="{BB962C8B-B14F-4D97-AF65-F5344CB8AC3E}">
        <p14:creationId xmlns:p14="http://schemas.microsoft.com/office/powerpoint/2010/main" val="70374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2FD52-4562-B344-5F3A-6FEFEC7133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7E8177-7D3B-4060-E116-C1C9724177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5E3F91-4526-0C41-4DAC-31FEE1A6BF82}"/>
              </a:ext>
            </a:extLst>
          </p:cNvPr>
          <p:cNvSpPr>
            <a:spLocks noGrp="1"/>
          </p:cNvSpPr>
          <p:nvPr>
            <p:ph type="dt" sz="half" idx="10"/>
          </p:nvPr>
        </p:nvSpPr>
        <p:spPr/>
        <p:txBody>
          <a:bodyPr/>
          <a:lstStyle/>
          <a:p>
            <a:fld id="{4351FDCF-4408-4F25-AB3E-26714E57B879}" type="datetimeFigureOut">
              <a:rPr lang="en-GB" smtClean="0"/>
              <a:t>21/03/2023</a:t>
            </a:fld>
            <a:endParaRPr lang="en-GB"/>
          </a:p>
        </p:txBody>
      </p:sp>
      <p:sp>
        <p:nvSpPr>
          <p:cNvPr id="5" name="Footer Placeholder 4">
            <a:extLst>
              <a:ext uri="{FF2B5EF4-FFF2-40B4-BE49-F238E27FC236}">
                <a16:creationId xmlns:a16="http://schemas.microsoft.com/office/drawing/2014/main" id="{CD7ADC8F-2391-4A68-5BCA-5B01F6D240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B81468-F6A8-D32B-CED6-7FF0C705917E}"/>
              </a:ext>
            </a:extLst>
          </p:cNvPr>
          <p:cNvSpPr>
            <a:spLocks noGrp="1"/>
          </p:cNvSpPr>
          <p:nvPr>
            <p:ph type="sldNum" sz="quarter" idx="12"/>
          </p:nvPr>
        </p:nvSpPr>
        <p:spPr/>
        <p:txBody>
          <a:bodyPr/>
          <a:lstStyle/>
          <a:p>
            <a:fld id="{0D55D839-94CC-4C8B-BD24-B9D0590FAE86}" type="slidenum">
              <a:rPr lang="en-GB" smtClean="0"/>
              <a:t>‹#›</a:t>
            </a:fld>
            <a:endParaRPr lang="en-GB"/>
          </a:p>
        </p:txBody>
      </p:sp>
    </p:spTree>
    <p:extLst>
      <p:ext uri="{BB962C8B-B14F-4D97-AF65-F5344CB8AC3E}">
        <p14:creationId xmlns:p14="http://schemas.microsoft.com/office/powerpoint/2010/main" val="381244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435C-6F0C-47BE-57C2-ADC3B05A49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65AD2B-3818-45C0-8C29-443E87EC0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7BC5F-7ED0-55EF-4B81-029ED15576C2}"/>
              </a:ext>
            </a:extLst>
          </p:cNvPr>
          <p:cNvSpPr>
            <a:spLocks noGrp="1"/>
          </p:cNvSpPr>
          <p:nvPr>
            <p:ph type="dt" sz="half" idx="10"/>
          </p:nvPr>
        </p:nvSpPr>
        <p:spPr/>
        <p:txBody>
          <a:bodyPr/>
          <a:lstStyle/>
          <a:p>
            <a:fld id="{4351FDCF-4408-4F25-AB3E-26714E57B879}" type="datetimeFigureOut">
              <a:rPr lang="en-GB" smtClean="0"/>
              <a:t>21/03/2023</a:t>
            </a:fld>
            <a:endParaRPr lang="en-GB"/>
          </a:p>
        </p:txBody>
      </p:sp>
      <p:sp>
        <p:nvSpPr>
          <p:cNvPr id="5" name="Footer Placeholder 4">
            <a:extLst>
              <a:ext uri="{FF2B5EF4-FFF2-40B4-BE49-F238E27FC236}">
                <a16:creationId xmlns:a16="http://schemas.microsoft.com/office/drawing/2014/main" id="{38C73D7E-AE53-8C63-E7A8-FF95D2389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B9C9B5-FF1E-A845-67EF-B7B39B67E4D5}"/>
              </a:ext>
            </a:extLst>
          </p:cNvPr>
          <p:cNvSpPr>
            <a:spLocks noGrp="1"/>
          </p:cNvSpPr>
          <p:nvPr>
            <p:ph type="sldNum" sz="quarter" idx="12"/>
          </p:nvPr>
        </p:nvSpPr>
        <p:spPr/>
        <p:txBody>
          <a:bodyPr/>
          <a:lstStyle/>
          <a:p>
            <a:fld id="{0D55D839-94CC-4C8B-BD24-B9D0590FAE86}" type="slidenum">
              <a:rPr lang="en-GB" smtClean="0"/>
              <a:t>‹#›</a:t>
            </a:fld>
            <a:endParaRPr lang="en-GB"/>
          </a:p>
        </p:txBody>
      </p:sp>
    </p:spTree>
    <p:extLst>
      <p:ext uri="{BB962C8B-B14F-4D97-AF65-F5344CB8AC3E}">
        <p14:creationId xmlns:p14="http://schemas.microsoft.com/office/powerpoint/2010/main" val="22608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F515-4B44-B74A-8C14-94D0EF6CEE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EF4A31-3B4C-4807-3A19-3BF9777001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DB8DD-5B7C-A6F2-1ECE-78E3FB822D82}"/>
              </a:ext>
            </a:extLst>
          </p:cNvPr>
          <p:cNvSpPr>
            <a:spLocks noGrp="1"/>
          </p:cNvSpPr>
          <p:nvPr>
            <p:ph type="dt" sz="half" idx="10"/>
          </p:nvPr>
        </p:nvSpPr>
        <p:spPr/>
        <p:txBody>
          <a:bodyPr/>
          <a:lstStyle/>
          <a:p>
            <a:fld id="{4351FDCF-4408-4F25-AB3E-26714E57B879}" type="datetimeFigureOut">
              <a:rPr lang="en-GB" smtClean="0"/>
              <a:t>21/03/2023</a:t>
            </a:fld>
            <a:endParaRPr lang="en-GB"/>
          </a:p>
        </p:txBody>
      </p:sp>
      <p:sp>
        <p:nvSpPr>
          <p:cNvPr id="5" name="Footer Placeholder 4">
            <a:extLst>
              <a:ext uri="{FF2B5EF4-FFF2-40B4-BE49-F238E27FC236}">
                <a16:creationId xmlns:a16="http://schemas.microsoft.com/office/drawing/2014/main" id="{D00D302A-6A81-DE50-347A-F1905499DB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7C7A8D-1933-2C41-3F98-A24B3C7F6C5B}"/>
              </a:ext>
            </a:extLst>
          </p:cNvPr>
          <p:cNvSpPr>
            <a:spLocks noGrp="1"/>
          </p:cNvSpPr>
          <p:nvPr>
            <p:ph type="sldNum" sz="quarter" idx="12"/>
          </p:nvPr>
        </p:nvSpPr>
        <p:spPr/>
        <p:txBody>
          <a:bodyPr/>
          <a:lstStyle/>
          <a:p>
            <a:fld id="{0D55D839-94CC-4C8B-BD24-B9D0590FAE86}" type="slidenum">
              <a:rPr lang="en-GB" smtClean="0"/>
              <a:t>‹#›</a:t>
            </a:fld>
            <a:endParaRPr lang="en-GB"/>
          </a:p>
        </p:txBody>
      </p:sp>
    </p:spTree>
    <p:extLst>
      <p:ext uri="{BB962C8B-B14F-4D97-AF65-F5344CB8AC3E}">
        <p14:creationId xmlns:p14="http://schemas.microsoft.com/office/powerpoint/2010/main" val="176043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C15F-2FF7-B540-F1D6-2FAE281EB1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9A1000-3D07-8DA3-D690-7E2EEF6654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A19529-72B1-58D5-EC42-7DC51F632B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F16470-23F9-CF6F-FFEB-9A408A623F29}"/>
              </a:ext>
            </a:extLst>
          </p:cNvPr>
          <p:cNvSpPr>
            <a:spLocks noGrp="1"/>
          </p:cNvSpPr>
          <p:nvPr>
            <p:ph type="dt" sz="half" idx="10"/>
          </p:nvPr>
        </p:nvSpPr>
        <p:spPr/>
        <p:txBody>
          <a:bodyPr/>
          <a:lstStyle/>
          <a:p>
            <a:fld id="{4351FDCF-4408-4F25-AB3E-26714E57B879}" type="datetimeFigureOut">
              <a:rPr lang="en-GB" smtClean="0"/>
              <a:t>21/03/2023</a:t>
            </a:fld>
            <a:endParaRPr lang="en-GB"/>
          </a:p>
        </p:txBody>
      </p:sp>
      <p:sp>
        <p:nvSpPr>
          <p:cNvPr id="6" name="Footer Placeholder 5">
            <a:extLst>
              <a:ext uri="{FF2B5EF4-FFF2-40B4-BE49-F238E27FC236}">
                <a16:creationId xmlns:a16="http://schemas.microsoft.com/office/drawing/2014/main" id="{6400E896-6296-D278-1D5A-1EF18F5776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CD4344-9496-6DA5-7AF7-36A158B633B6}"/>
              </a:ext>
            </a:extLst>
          </p:cNvPr>
          <p:cNvSpPr>
            <a:spLocks noGrp="1"/>
          </p:cNvSpPr>
          <p:nvPr>
            <p:ph type="sldNum" sz="quarter" idx="12"/>
          </p:nvPr>
        </p:nvSpPr>
        <p:spPr/>
        <p:txBody>
          <a:bodyPr/>
          <a:lstStyle/>
          <a:p>
            <a:fld id="{0D55D839-94CC-4C8B-BD24-B9D0590FAE86}" type="slidenum">
              <a:rPr lang="en-GB" smtClean="0"/>
              <a:t>‹#›</a:t>
            </a:fld>
            <a:endParaRPr lang="en-GB"/>
          </a:p>
        </p:txBody>
      </p:sp>
    </p:spTree>
    <p:extLst>
      <p:ext uri="{BB962C8B-B14F-4D97-AF65-F5344CB8AC3E}">
        <p14:creationId xmlns:p14="http://schemas.microsoft.com/office/powerpoint/2010/main" val="268643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DFD7-079A-76E6-9DCA-7A8176E49C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CC5D04-E9F4-5070-91FC-0E99F541E0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24127D-48F8-8056-0301-0F904E8F91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6670EB-B86F-4CB8-40D4-12F851DCF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1ED93-0A4F-BBAD-E330-BC554D0CDB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AA88A4-BD8D-E581-A295-CC2BB6D66243}"/>
              </a:ext>
            </a:extLst>
          </p:cNvPr>
          <p:cNvSpPr>
            <a:spLocks noGrp="1"/>
          </p:cNvSpPr>
          <p:nvPr>
            <p:ph type="dt" sz="half" idx="10"/>
          </p:nvPr>
        </p:nvSpPr>
        <p:spPr/>
        <p:txBody>
          <a:bodyPr/>
          <a:lstStyle/>
          <a:p>
            <a:fld id="{4351FDCF-4408-4F25-AB3E-26714E57B879}" type="datetimeFigureOut">
              <a:rPr lang="en-GB" smtClean="0"/>
              <a:t>21/03/2023</a:t>
            </a:fld>
            <a:endParaRPr lang="en-GB"/>
          </a:p>
        </p:txBody>
      </p:sp>
      <p:sp>
        <p:nvSpPr>
          <p:cNvPr id="8" name="Footer Placeholder 7">
            <a:extLst>
              <a:ext uri="{FF2B5EF4-FFF2-40B4-BE49-F238E27FC236}">
                <a16:creationId xmlns:a16="http://schemas.microsoft.com/office/drawing/2014/main" id="{E52ED186-4720-CAD9-FD2A-EB1408E59D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CF6F3C-125D-FCDD-A1CF-96EA1342E880}"/>
              </a:ext>
            </a:extLst>
          </p:cNvPr>
          <p:cNvSpPr>
            <a:spLocks noGrp="1"/>
          </p:cNvSpPr>
          <p:nvPr>
            <p:ph type="sldNum" sz="quarter" idx="12"/>
          </p:nvPr>
        </p:nvSpPr>
        <p:spPr/>
        <p:txBody>
          <a:bodyPr/>
          <a:lstStyle/>
          <a:p>
            <a:fld id="{0D55D839-94CC-4C8B-BD24-B9D0590FAE86}" type="slidenum">
              <a:rPr lang="en-GB" smtClean="0"/>
              <a:t>‹#›</a:t>
            </a:fld>
            <a:endParaRPr lang="en-GB"/>
          </a:p>
        </p:txBody>
      </p:sp>
    </p:spTree>
    <p:extLst>
      <p:ext uri="{BB962C8B-B14F-4D97-AF65-F5344CB8AC3E}">
        <p14:creationId xmlns:p14="http://schemas.microsoft.com/office/powerpoint/2010/main" val="52852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F228-6E5A-89D5-1D61-546E0977D8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A1C3B2-7B71-2613-105D-60FBA17C6F48}"/>
              </a:ext>
            </a:extLst>
          </p:cNvPr>
          <p:cNvSpPr>
            <a:spLocks noGrp="1"/>
          </p:cNvSpPr>
          <p:nvPr>
            <p:ph type="dt" sz="half" idx="10"/>
          </p:nvPr>
        </p:nvSpPr>
        <p:spPr/>
        <p:txBody>
          <a:bodyPr/>
          <a:lstStyle/>
          <a:p>
            <a:fld id="{4351FDCF-4408-4F25-AB3E-26714E57B879}" type="datetimeFigureOut">
              <a:rPr lang="en-GB" smtClean="0"/>
              <a:t>21/03/2023</a:t>
            </a:fld>
            <a:endParaRPr lang="en-GB"/>
          </a:p>
        </p:txBody>
      </p:sp>
      <p:sp>
        <p:nvSpPr>
          <p:cNvPr id="4" name="Footer Placeholder 3">
            <a:extLst>
              <a:ext uri="{FF2B5EF4-FFF2-40B4-BE49-F238E27FC236}">
                <a16:creationId xmlns:a16="http://schemas.microsoft.com/office/drawing/2014/main" id="{E723555A-98B8-2798-649E-1DF3F7C98E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FD6525-BC62-4D0E-7267-F3CA1E68F0B6}"/>
              </a:ext>
            </a:extLst>
          </p:cNvPr>
          <p:cNvSpPr>
            <a:spLocks noGrp="1"/>
          </p:cNvSpPr>
          <p:nvPr>
            <p:ph type="sldNum" sz="quarter" idx="12"/>
          </p:nvPr>
        </p:nvSpPr>
        <p:spPr/>
        <p:txBody>
          <a:bodyPr/>
          <a:lstStyle/>
          <a:p>
            <a:fld id="{0D55D839-94CC-4C8B-BD24-B9D0590FAE86}" type="slidenum">
              <a:rPr lang="en-GB" smtClean="0"/>
              <a:t>‹#›</a:t>
            </a:fld>
            <a:endParaRPr lang="en-GB"/>
          </a:p>
        </p:txBody>
      </p:sp>
    </p:spTree>
    <p:extLst>
      <p:ext uri="{BB962C8B-B14F-4D97-AF65-F5344CB8AC3E}">
        <p14:creationId xmlns:p14="http://schemas.microsoft.com/office/powerpoint/2010/main" val="356687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08300-570B-A96B-4D15-543B57F3C72B}"/>
              </a:ext>
            </a:extLst>
          </p:cNvPr>
          <p:cNvSpPr>
            <a:spLocks noGrp="1"/>
          </p:cNvSpPr>
          <p:nvPr>
            <p:ph type="dt" sz="half" idx="10"/>
          </p:nvPr>
        </p:nvSpPr>
        <p:spPr/>
        <p:txBody>
          <a:bodyPr/>
          <a:lstStyle/>
          <a:p>
            <a:fld id="{4351FDCF-4408-4F25-AB3E-26714E57B879}" type="datetimeFigureOut">
              <a:rPr lang="en-GB" smtClean="0"/>
              <a:t>21/03/2023</a:t>
            </a:fld>
            <a:endParaRPr lang="en-GB"/>
          </a:p>
        </p:txBody>
      </p:sp>
      <p:sp>
        <p:nvSpPr>
          <p:cNvPr id="3" name="Footer Placeholder 2">
            <a:extLst>
              <a:ext uri="{FF2B5EF4-FFF2-40B4-BE49-F238E27FC236}">
                <a16:creationId xmlns:a16="http://schemas.microsoft.com/office/drawing/2014/main" id="{B2FD4912-3A7A-8C00-B28D-E7F2B14EF1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FBBC84-8058-834D-75C7-A651E177ED04}"/>
              </a:ext>
            </a:extLst>
          </p:cNvPr>
          <p:cNvSpPr>
            <a:spLocks noGrp="1"/>
          </p:cNvSpPr>
          <p:nvPr>
            <p:ph type="sldNum" sz="quarter" idx="12"/>
          </p:nvPr>
        </p:nvSpPr>
        <p:spPr/>
        <p:txBody>
          <a:bodyPr/>
          <a:lstStyle/>
          <a:p>
            <a:fld id="{0D55D839-94CC-4C8B-BD24-B9D0590FAE86}" type="slidenum">
              <a:rPr lang="en-GB" smtClean="0"/>
              <a:t>‹#›</a:t>
            </a:fld>
            <a:endParaRPr lang="en-GB"/>
          </a:p>
        </p:txBody>
      </p:sp>
    </p:spTree>
    <p:extLst>
      <p:ext uri="{BB962C8B-B14F-4D97-AF65-F5344CB8AC3E}">
        <p14:creationId xmlns:p14="http://schemas.microsoft.com/office/powerpoint/2010/main" val="87810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F8D6-AF70-3C90-8A73-97CE0939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B575EB-1D29-6E82-4CC6-B7D8936008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4C8837-BF31-0B6A-4ED1-445E4EAC6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3EC48-575B-875C-EB19-4C48B0F3B852}"/>
              </a:ext>
            </a:extLst>
          </p:cNvPr>
          <p:cNvSpPr>
            <a:spLocks noGrp="1"/>
          </p:cNvSpPr>
          <p:nvPr>
            <p:ph type="dt" sz="half" idx="10"/>
          </p:nvPr>
        </p:nvSpPr>
        <p:spPr/>
        <p:txBody>
          <a:bodyPr/>
          <a:lstStyle/>
          <a:p>
            <a:fld id="{4351FDCF-4408-4F25-AB3E-26714E57B879}" type="datetimeFigureOut">
              <a:rPr lang="en-GB" smtClean="0"/>
              <a:t>21/03/2023</a:t>
            </a:fld>
            <a:endParaRPr lang="en-GB"/>
          </a:p>
        </p:txBody>
      </p:sp>
      <p:sp>
        <p:nvSpPr>
          <p:cNvPr id="6" name="Footer Placeholder 5">
            <a:extLst>
              <a:ext uri="{FF2B5EF4-FFF2-40B4-BE49-F238E27FC236}">
                <a16:creationId xmlns:a16="http://schemas.microsoft.com/office/drawing/2014/main" id="{89886C46-321A-602D-B115-FEB4955AE7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AADDF4-CD00-A32C-1A8F-1AB403A296FA}"/>
              </a:ext>
            </a:extLst>
          </p:cNvPr>
          <p:cNvSpPr>
            <a:spLocks noGrp="1"/>
          </p:cNvSpPr>
          <p:nvPr>
            <p:ph type="sldNum" sz="quarter" idx="12"/>
          </p:nvPr>
        </p:nvSpPr>
        <p:spPr/>
        <p:txBody>
          <a:bodyPr/>
          <a:lstStyle/>
          <a:p>
            <a:fld id="{0D55D839-94CC-4C8B-BD24-B9D0590FAE86}" type="slidenum">
              <a:rPr lang="en-GB" smtClean="0"/>
              <a:t>‹#›</a:t>
            </a:fld>
            <a:endParaRPr lang="en-GB"/>
          </a:p>
        </p:txBody>
      </p:sp>
    </p:spTree>
    <p:extLst>
      <p:ext uri="{BB962C8B-B14F-4D97-AF65-F5344CB8AC3E}">
        <p14:creationId xmlns:p14="http://schemas.microsoft.com/office/powerpoint/2010/main" val="320844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F8AB-3880-77C5-7AAB-4BCD9AB199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1BECD8-77D1-05CA-1484-6C7DBBC72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9F0831-4352-5A41-7251-4E8171A7C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AE350-2405-D88C-6BE0-1057811BDC42}"/>
              </a:ext>
            </a:extLst>
          </p:cNvPr>
          <p:cNvSpPr>
            <a:spLocks noGrp="1"/>
          </p:cNvSpPr>
          <p:nvPr>
            <p:ph type="dt" sz="half" idx="10"/>
          </p:nvPr>
        </p:nvSpPr>
        <p:spPr/>
        <p:txBody>
          <a:bodyPr/>
          <a:lstStyle/>
          <a:p>
            <a:fld id="{4351FDCF-4408-4F25-AB3E-26714E57B879}" type="datetimeFigureOut">
              <a:rPr lang="en-GB" smtClean="0"/>
              <a:t>21/03/2023</a:t>
            </a:fld>
            <a:endParaRPr lang="en-GB"/>
          </a:p>
        </p:txBody>
      </p:sp>
      <p:sp>
        <p:nvSpPr>
          <p:cNvPr id="6" name="Footer Placeholder 5">
            <a:extLst>
              <a:ext uri="{FF2B5EF4-FFF2-40B4-BE49-F238E27FC236}">
                <a16:creationId xmlns:a16="http://schemas.microsoft.com/office/drawing/2014/main" id="{4A9D52C9-BC79-D277-B5E3-9393298EFC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CFB444-193C-CA13-BEFD-A55A503E5E8F}"/>
              </a:ext>
            </a:extLst>
          </p:cNvPr>
          <p:cNvSpPr>
            <a:spLocks noGrp="1"/>
          </p:cNvSpPr>
          <p:nvPr>
            <p:ph type="sldNum" sz="quarter" idx="12"/>
          </p:nvPr>
        </p:nvSpPr>
        <p:spPr/>
        <p:txBody>
          <a:bodyPr/>
          <a:lstStyle/>
          <a:p>
            <a:fld id="{0D55D839-94CC-4C8B-BD24-B9D0590FAE86}" type="slidenum">
              <a:rPr lang="en-GB" smtClean="0"/>
              <a:t>‹#›</a:t>
            </a:fld>
            <a:endParaRPr lang="en-GB"/>
          </a:p>
        </p:txBody>
      </p:sp>
    </p:spTree>
    <p:extLst>
      <p:ext uri="{BB962C8B-B14F-4D97-AF65-F5344CB8AC3E}">
        <p14:creationId xmlns:p14="http://schemas.microsoft.com/office/powerpoint/2010/main" val="219522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439BF0-FA8A-F10F-7347-8FFA3C123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5588D0-C715-5AD0-C65F-8DDE726DD1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A8B65F-D71E-09FF-F068-C05AD3473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1FDCF-4408-4F25-AB3E-26714E57B879}" type="datetimeFigureOut">
              <a:rPr lang="en-GB" smtClean="0"/>
              <a:t>21/03/2023</a:t>
            </a:fld>
            <a:endParaRPr lang="en-GB"/>
          </a:p>
        </p:txBody>
      </p:sp>
      <p:sp>
        <p:nvSpPr>
          <p:cNvPr id="5" name="Footer Placeholder 4">
            <a:extLst>
              <a:ext uri="{FF2B5EF4-FFF2-40B4-BE49-F238E27FC236}">
                <a16:creationId xmlns:a16="http://schemas.microsoft.com/office/drawing/2014/main" id="{CC34A84D-1B71-FF89-D96B-B2D37B964F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ABDA6E-E39E-EC6A-FA74-EE03970CD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5D839-94CC-4C8B-BD24-B9D0590FAE86}" type="slidenum">
              <a:rPr lang="en-GB" smtClean="0"/>
              <a:t>‹#›</a:t>
            </a:fld>
            <a:endParaRPr lang="en-GB"/>
          </a:p>
        </p:txBody>
      </p:sp>
    </p:spTree>
    <p:extLst>
      <p:ext uri="{BB962C8B-B14F-4D97-AF65-F5344CB8AC3E}">
        <p14:creationId xmlns:p14="http://schemas.microsoft.com/office/powerpoint/2010/main" val="76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Birds flying in formation">
            <a:extLst>
              <a:ext uri="{FF2B5EF4-FFF2-40B4-BE49-F238E27FC236}">
                <a16:creationId xmlns:a16="http://schemas.microsoft.com/office/drawing/2014/main" id="{267AE054-13F0-9CDF-3E03-060534CFE4BF}"/>
              </a:ext>
            </a:extLst>
          </p:cNvPr>
          <p:cNvPicPr>
            <a:picLocks noChangeAspect="1"/>
          </p:cNvPicPr>
          <p:nvPr/>
        </p:nvPicPr>
        <p:blipFill rotWithShape="1">
          <a:blip r:embed="rId3"/>
          <a:srcRect l="8932" r="6062" b="-2"/>
          <a:stretch/>
        </p:blipFill>
        <p:spPr>
          <a:xfrm>
            <a:off x="20" y="10"/>
            <a:ext cx="8668492" cy="6857990"/>
          </a:xfrm>
          <a:prstGeom prst="rect">
            <a:avLst/>
          </a:prstGeom>
        </p:spPr>
      </p:pic>
      <p:sp>
        <p:nvSpPr>
          <p:cNvPr id="16" name="Rectangle 9">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FC07F8-F0B6-D0A3-8C9C-57640172E4AF}"/>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2300" b="1" i="0">
                <a:effectLst/>
              </a:rPr>
              <a:t>21st March 2023 – Care Planning and ‘Behaviour’ – </a:t>
            </a:r>
            <a:r>
              <a:rPr lang="en-US" sz="2300" b="0" i="0">
                <a:effectLst/>
              </a:rPr>
              <a:t>Kerry Turner will be discussing the impact of young peoples’ ‘behaviour’ on care planning and a fresh approach to ensuring their engagement is effectively captured throughout.</a:t>
            </a:r>
            <a:br>
              <a:rPr lang="en-US" sz="2300" b="0" i="0">
                <a:effectLst/>
              </a:rPr>
            </a:br>
            <a:endParaRPr lang="en-US" sz="2300"/>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14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BAAB229-B354-9E21-5CC7-14193DE657EC}"/>
              </a:ext>
            </a:extLst>
          </p:cNvPr>
          <p:cNvSpPr>
            <a:spLocks noGrp="1"/>
          </p:cNvSpPr>
          <p:nvPr>
            <p:ph type="title"/>
          </p:nvPr>
        </p:nvSpPr>
        <p:spPr>
          <a:xfrm>
            <a:off x="838200" y="713312"/>
            <a:ext cx="4038600" cy="5431376"/>
          </a:xfrm>
        </p:spPr>
        <p:txBody>
          <a:bodyPr>
            <a:normAutofit/>
          </a:bodyPr>
          <a:lstStyle/>
          <a:p>
            <a:r>
              <a:rPr lang="en-GB" dirty="0"/>
              <a:t>How did we do it…</a:t>
            </a:r>
          </a:p>
        </p:txBody>
      </p:sp>
      <p:sp>
        <p:nvSpPr>
          <p:cNvPr id="3" name="Content Placeholder 2">
            <a:extLst>
              <a:ext uri="{FF2B5EF4-FFF2-40B4-BE49-F238E27FC236}">
                <a16:creationId xmlns:a16="http://schemas.microsoft.com/office/drawing/2014/main" id="{B480C721-7079-55D3-D8B8-45B7ED5235D5}"/>
              </a:ext>
            </a:extLst>
          </p:cNvPr>
          <p:cNvSpPr txBox="1">
            <a:spLocks/>
          </p:cNvSpPr>
          <p:nvPr/>
        </p:nvSpPr>
        <p:spPr>
          <a:xfrm>
            <a:off x="6893052" y="1253331"/>
            <a:ext cx="3914553"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Engagement plans</a:t>
            </a:r>
          </a:p>
          <a:p>
            <a:r>
              <a:rPr lang="en-GB" sz="2000" dirty="0"/>
              <a:t>Engagement levels</a:t>
            </a:r>
          </a:p>
          <a:p>
            <a:r>
              <a:rPr lang="en-GB" sz="2000" dirty="0"/>
              <a:t>Level up/ energy</a:t>
            </a:r>
          </a:p>
          <a:p>
            <a:r>
              <a:rPr lang="en-GB" sz="2000" dirty="0"/>
              <a:t>Reverse ABC</a:t>
            </a:r>
          </a:p>
          <a:p>
            <a:r>
              <a:rPr lang="en-GB" sz="2000" dirty="0"/>
              <a:t>MUSTS   reviews</a:t>
            </a:r>
          </a:p>
          <a:p>
            <a:endParaRPr lang="en-GB" sz="2000" dirty="0"/>
          </a:p>
          <a:p>
            <a:r>
              <a:rPr lang="en-GB" sz="2000" dirty="0"/>
              <a:t>Of course we have red plans and risk assessments but these are an add on not dressed up as plans to change anything or as a tool- simply as a way to keep children safe- everything else should be about the positive. A reactive plan is simply about safety- other wise it should not be reactive.</a:t>
            </a:r>
          </a:p>
        </p:txBody>
      </p:sp>
    </p:spTree>
    <p:extLst>
      <p:ext uri="{BB962C8B-B14F-4D97-AF65-F5344CB8AC3E}">
        <p14:creationId xmlns:p14="http://schemas.microsoft.com/office/powerpoint/2010/main" val="7435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BAAB229-B354-9E21-5CC7-14193DE657EC}"/>
              </a:ext>
            </a:extLst>
          </p:cNvPr>
          <p:cNvSpPr>
            <a:spLocks noGrp="1"/>
          </p:cNvSpPr>
          <p:nvPr>
            <p:ph type="title"/>
          </p:nvPr>
        </p:nvSpPr>
        <p:spPr>
          <a:xfrm>
            <a:off x="838200" y="713312"/>
            <a:ext cx="4038600" cy="5431376"/>
          </a:xfrm>
        </p:spPr>
        <p:txBody>
          <a:bodyPr>
            <a:normAutofit/>
          </a:bodyPr>
          <a:lstStyle/>
          <a:p>
            <a:r>
              <a:rPr lang="en-GB" dirty="0"/>
              <a:t>Outcomes</a:t>
            </a:r>
          </a:p>
        </p:txBody>
      </p:sp>
      <p:sp>
        <p:nvSpPr>
          <p:cNvPr id="3" name="Content Placeholder 2">
            <a:extLst>
              <a:ext uri="{FF2B5EF4-FFF2-40B4-BE49-F238E27FC236}">
                <a16:creationId xmlns:a16="http://schemas.microsoft.com/office/drawing/2014/main" id="{B480C721-7079-55D3-D8B8-45B7ED5235D5}"/>
              </a:ext>
            </a:extLst>
          </p:cNvPr>
          <p:cNvSpPr txBox="1">
            <a:spLocks/>
          </p:cNvSpPr>
          <p:nvPr/>
        </p:nvSpPr>
        <p:spPr>
          <a:xfrm>
            <a:off x="6140302" y="1253331"/>
            <a:ext cx="4667303"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Our children at our home have much less restriction that previously</a:t>
            </a:r>
          </a:p>
          <a:p>
            <a:r>
              <a:rPr lang="en-GB" sz="2000" dirty="0"/>
              <a:t>Better outcomes</a:t>
            </a:r>
          </a:p>
          <a:p>
            <a:r>
              <a:rPr lang="en-GB" sz="2000" dirty="0"/>
              <a:t>Happier</a:t>
            </a:r>
          </a:p>
          <a:p>
            <a:r>
              <a:rPr lang="en-GB" sz="2000" dirty="0"/>
              <a:t>Significantly reduced environmental restraints</a:t>
            </a:r>
          </a:p>
          <a:p>
            <a:r>
              <a:rPr lang="en-GB" sz="2000" dirty="0"/>
              <a:t>Significantly reduced mechanical restraints</a:t>
            </a:r>
          </a:p>
          <a:p>
            <a:r>
              <a:rPr lang="en-GB" sz="2000" dirty="0"/>
              <a:t>Very little intervention (2020= locked in a room at family home) 2021= 54 incidents 2022= 12 incidents</a:t>
            </a:r>
          </a:p>
          <a:p>
            <a:r>
              <a:rPr lang="en-GB" sz="2000" dirty="0"/>
              <a:t>Our children at school are happy, they want to come, attendance is excellent, there is no physical restraint</a:t>
            </a:r>
          </a:p>
        </p:txBody>
      </p:sp>
    </p:spTree>
    <p:extLst>
      <p:ext uri="{BB962C8B-B14F-4D97-AF65-F5344CB8AC3E}">
        <p14:creationId xmlns:p14="http://schemas.microsoft.com/office/powerpoint/2010/main" val="42497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11" name="Title 1">
            <a:extLst>
              <a:ext uri="{FF2B5EF4-FFF2-40B4-BE49-F238E27FC236}">
                <a16:creationId xmlns:a16="http://schemas.microsoft.com/office/drawing/2014/main" id="{08B23BA6-D33F-DA72-1EF2-DC87D74971CD}"/>
              </a:ext>
            </a:extLst>
          </p:cNvPr>
          <p:cNvSpPr txBox="1">
            <a:spLocks/>
          </p:cNvSpPr>
          <p:nvPr/>
        </p:nvSpPr>
        <p:spPr>
          <a:xfrm>
            <a:off x="1374807" y="946136"/>
            <a:ext cx="3351599" cy="45609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t>Why is engagement important?</a:t>
            </a:r>
          </a:p>
        </p:txBody>
      </p:sp>
      <p:sp>
        <p:nvSpPr>
          <p:cNvPr id="13" name="Subtitle 2">
            <a:extLst>
              <a:ext uri="{FF2B5EF4-FFF2-40B4-BE49-F238E27FC236}">
                <a16:creationId xmlns:a16="http://schemas.microsoft.com/office/drawing/2014/main" id="{D8B495BD-A03B-4E28-22BE-1358204B5FA1}"/>
              </a:ext>
            </a:extLst>
          </p:cNvPr>
          <p:cNvSpPr txBox="1">
            <a:spLocks/>
          </p:cNvSpPr>
          <p:nvPr/>
        </p:nvSpPr>
        <p:spPr>
          <a:xfrm>
            <a:off x="5813258" y="496346"/>
            <a:ext cx="5415877" cy="262332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2000">
                <a:solidFill>
                  <a:schemeClr val="tx1"/>
                </a:solidFill>
              </a:rPr>
              <a:t>Good engagement;</a:t>
            </a:r>
            <a:endParaRPr lang="en-GB" sz="2000">
              <a:solidFill>
                <a:schemeClr val="tx1"/>
              </a:solidFill>
              <a:cs typeface="Calibri"/>
            </a:endParaRPr>
          </a:p>
          <a:p>
            <a:pPr algn="l"/>
            <a:endParaRPr lang="en-GB" sz="2000">
              <a:solidFill>
                <a:schemeClr val="tx1"/>
              </a:solidFill>
              <a:cs typeface="Calibri"/>
            </a:endParaRPr>
          </a:p>
          <a:p>
            <a:pPr marL="457200" indent="-457200" algn="l">
              <a:buFont typeface="Wingdings" panose="020B0604020202020204" pitchFamily="34" charset="0"/>
              <a:buChar char="§"/>
            </a:pPr>
            <a:r>
              <a:rPr lang="en-GB" sz="2000">
                <a:solidFill>
                  <a:schemeClr val="tx1"/>
                </a:solidFill>
              </a:rPr>
              <a:t>Improves a persons quality of life</a:t>
            </a:r>
            <a:endParaRPr lang="en-GB" sz="2000">
              <a:solidFill>
                <a:schemeClr val="tx1"/>
              </a:solidFill>
              <a:cs typeface="Calibri"/>
            </a:endParaRPr>
          </a:p>
          <a:p>
            <a:pPr marL="457200" indent="-457200" algn="l">
              <a:buFont typeface="Wingdings" panose="020B0604020202020204" pitchFamily="34" charset="0"/>
              <a:buChar char="§"/>
            </a:pPr>
            <a:r>
              <a:rPr lang="en-GB" sz="2000">
                <a:solidFill>
                  <a:schemeClr val="tx1"/>
                </a:solidFill>
              </a:rPr>
              <a:t>Builds relationships</a:t>
            </a:r>
            <a:endParaRPr lang="en-GB" sz="2000">
              <a:solidFill>
                <a:schemeClr val="tx1"/>
              </a:solidFill>
              <a:cs typeface="Calibri"/>
            </a:endParaRPr>
          </a:p>
          <a:p>
            <a:pPr marL="457200" indent="-457200" algn="l">
              <a:buFont typeface="Wingdings" panose="020B0604020202020204" pitchFamily="34" charset="0"/>
              <a:buChar char="§"/>
            </a:pPr>
            <a:r>
              <a:rPr lang="en-GB" sz="2000">
                <a:solidFill>
                  <a:schemeClr val="tx1"/>
                </a:solidFill>
              </a:rPr>
              <a:t>Improves learning</a:t>
            </a:r>
            <a:endParaRPr lang="en-GB" sz="2000">
              <a:solidFill>
                <a:schemeClr val="tx1"/>
              </a:solidFill>
              <a:cs typeface="Calibri"/>
            </a:endParaRPr>
          </a:p>
          <a:p>
            <a:pPr marL="457200" indent="-457200" algn="l">
              <a:buFont typeface="Wingdings" panose="020B0604020202020204" pitchFamily="34" charset="0"/>
              <a:buChar char="§"/>
            </a:pPr>
            <a:r>
              <a:rPr lang="en-GB" sz="2000">
                <a:solidFill>
                  <a:schemeClr val="tx1"/>
                </a:solidFill>
              </a:rPr>
              <a:t>Increases happiness </a:t>
            </a:r>
            <a:endParaRPr lang="en-GB" sz="2000">
              <a:solidFill>
                <a:schemeClr val="tx1"/>
              </a:solidFill>
              <a:cs typeface="Calibri"/>
            </a:endParaRPr>
          </a:p>
          <a:p>
            <a:pPr algn="l"/>
            <a:endParaRPr lang="en-GB" sz="2800"/>
          </a:p>
        </p:txBody>
      </p:sp>
      <p:graphicFrame>
        <p:nvGraphicFramePr>
          <p:cNvPr id="15" name="Diagram 14">
            <a:extLst>
              <a:ext uri="{FF2B5EF4-FFF2-40B4-BE49-F238E27FC236}">
                <a16:creationId xmlns:a16="http://schemas.microsoft.com/office/drawing/2014/main" id="{2A5F58CC-797B-1D4D-789D-6C3186F29BE9}"/>
              </a:ext>
            </a:extLst>
          </p:cNvPr>
          <p:cNvGraphicFramePr/>
          <p:nvPr>
            <p:extLst>
              <p:ext uri="{D42A27DB-BD31-4B8C-83A1-F6EECF244321}">
                <p14:modId xmlns:p14="http://schemas.microsoft.com/office/powerpoint/2010/main" val="2014409441"/>
              </p:ext>
            </p:extLst>
          </p:nvPr>
        </p:nvGraphicFramePr>
        <p:xfrm>
          <a:off x="8081910" y="3468173"/>
          <a:ext cx="2830732" cy="3074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Arrow: Up 21">
            <a:extLst>
              <a:ext uri="{FF2B5EF4-FFF2-40B4-BE49-F238E27FC236}">
                <a16:creationId xmlns:a16="http://schemas.microsoft.com/office/drawing/2014/main" id="{F9C5E5D3-227B-326B-F287-66DD95706876}"/>
              </a:ext>
            </a:extLst>
          </p:cNvPr>
          <p:cNvSpPr/>
          <p:nvPr/>
        </p:nvSpPr>
        <p:spPr>
          <a:xfrm>
            <a:off x="10567491" y="5005425"/>
            <a:ext cx="934141" cy="1475762"/>
          </a:xfrm>
          <a:prstGeom prst="upArrow">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Arrow: Down 23">
            <a:extLst>
              <a:ext uri="{FF2B5EF4-FFF2-40B4-BE49-F238E27FC236}">
                <a16:creationId xmlns:a16="http://schemas.microsoft.com/office/drawing/2014/main" id="{8E2C89F2-D79F-1AA2-A247-D9B18B99DE31}"/>
              </a:ext>
            </a:extLst>
          </p:cNvPr>
          <p:cNvSpPr/>
          <p:nvPr/>
        </p:nvSpPr>
        <p:spPr>
          <a:xfrm>
            <a:off x="10586248" y="3470537"/>
            <a:ext cx="934141" cy="1475762"/>
          </a:xfrm>
          <a:prstGeom prst="downArrow">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045407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10" name="Content Placeholder 2">
            <a:extLst>
              <a:ext uri="{FF2B5EF4-FFF2-40B4-BE49-F238E27FC236}">
                <a16:creationId xmlns:a16="http://schemas.microsoft.com/office/drawing/2014/main" id="{44745F89-D38D-62CF-1C3D-3454A60AF6A2}"/>
              </a:ext>
            </a:extLst>
          </p:cNvPr>
          <p:cNvSpPr>
            <a:spLocks noGrp="1"/>
          </p:cNvSpPr>
          <p:nvPr>
            <p:ph idx="1"/>
          </p:nvPr>
        </p:nvSpPr>
        <p:spPr>
          <a:xfrm>
            <a:off x="6302542" y="1123783"/>
            <a:ext cx="5723022" cy="5464259"/>
          </a:xfrm>
        </p:spPr>
        <p:txBody>
          <a:bodyPr vert="horz" lIns="91440" tIns="45720" rIns="91440" bIns="45720" rtlCol="0" anchor="t">
            <a:normAutofit/>
          </a:bodyPr>
          <a:lstStyle/>
          <a:p>
            <a:r>
              <a:rPr lang="en-GB" dirty="0">
                <a:cs typeface="Calibri"/>
              </a:rPr>
              <a:t>We shouldn't rely on getting an individual's behaviour back to a "calm state" or "back on green".</a:t>
            </a:r>
            <a:endParaRPr lang="en-US" dirty="0"/>
          </a:p>
          <a:p>
            <a:r>
              <a:rPr lang="en-GB" dirty="0">
                <a:cs typeface="Calibri"/>
              </a:rPr>
              <a:t>When an adult says "calm down" to an individual, this is what we want, not what they want or need. It</a:t>
            </a:r>
            <a:r>
              <a:rPr lang="en-GB" dirty="0">
                <a:ea typeface="+mn-lt"/>
                <a:cs typeface="+mn-lt"/>
              </a:rPr>
              <a:t> is detrimental to minimize their feelings or express apathy in response to their sentiments</a:t>
            </a:r>
            <a:endParaRPr lang="en-GB" dirty="0"/>
          </a:p>
          <a:p>
            <a:r>
              <a:rPr lang="en-GB" dirty="0">
                <a:cs typeface="Calibri"/>
              </a:rPr>
              <a:t>Sometimes we need to think about where they need to be</a:t>
            </a:r>
          </a:p>
          <a:p>
            <a:pPr marL="0" indent="0">
              <a:buNone/>
            </a:pPr>
            <a:endParaRPr lang="en-GB" dirty="0">
              <a:cs typeface="Calibri"/>
            </a:endParaRPr>
          </a:p>
        </p:txBody>
      </p:sp>
      <p:pic>
        <p:nvPicPr>
          <p:cNvPr id="11" name="Picture 11" descr="A picture containing text, clipart, pool ball&#10;&#10;Description automatically generated">
            <a:extLst>
              <a:ext uri="{FF2B5EF4-FFF2-40B4-BE49-F238E27FC236}">
                <a16:creationId xmlns:a16="http://schemas.microsoft.com/office/drawing/2014/main" id="{9857CBB3-0229-965C-0AA0-CF608F568923}"/>
              </a:ext>
            </a:extLst>
          </p:cNvPr>
          <p:cNvPicPr>
            <a:picLocks noChangeAspect="1"/>
          </p:cNvPicPr>
          <p:nvPr/>
        </p:nvPicPr>
        <p:blipFill>
          <a:blip r:embed="rId3"/>
          <a:stretch>
            <a:fillRect/>
          </a:stretch>
        </p:blipFill>
        <p:spPr>
          <a:xfrm>
            <a:off x="306053" y="797343"/>
            <a:ext cx="1302920" cy="1302920"/>
          </a:xfrm>
          <a:prstGeom prst="rect">
            <a:avLst/>
          </a:prstGeom>
        </p:spPr>
      </p:pic>
      <p:sp>
        <p:nvSpPr>
          <p:cNvPr id="8" name="Title 1">
            <a:extLst>
              <a:ext uri="{FF2B5EF4-FFF2-40B4-BE49-F238E27FC236}">
                <a16:creationId xmlns:a16="http://schemas.microsoft.com/office/drawing/2014/main" id="{8DB1FD1B-5230-3493-6B2F-EFA66A861239}"/>
              </a:ext>
            </a:extLst>
          </p:cNvPr>
          <p:cNvSpPr txBox="1">
            <a:spLocks/>
          </p:cNvSpPr>
          <p:nvPr/>
        </p:nvSpPr>
        <p:spPr>
          <a:xfrm>
            <a:off x="1100890" y="1790868"/>
            <a:ext cx="3376864" cy="2709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Focus on what keeps the person engaged</a:t>
            </a:r>
          </a:p>
        </p:txBody>
      </p:sp>
    </p:spTree>
    <p:extLst>
      <p:ext uri="{BB962C8B-B14F-4D97-AF65-F5344CB8AC3E}">
        <p14:creationId xmlns:p14="http://schemas.microsoft.com/office/powerpoint/2010/main" val="36306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9" name="Title 1">
            <a:extLst>
              <a:ext uri="{FF2B5EF4-FFF2-40B4-BE49-F238E27FC236}">
                <a16:creationId xmlns:a16="http://schemas.microsoft.com/office/drawing/2014/main" id="{4ED1E7CA-51E9-5754-75A7-4560AC3EE30E}"/>
              </a:ext>
            </a:extLst>
          </p:cNvPr>
          <p:cNvSpPr txBox="1">
            <a:spLocks/>
          </p:cNvSpPr>
          <p:nvPr/>
        </p:nvSpPr>
        <p:spPr>
          <a:xfrm>
            <a:off x="1023885" y="196347"/>
            <a:ext cx="9587966" cy="129239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a:solidFill>
                  <a:schemeClr val="tx1"/>
                </a:solidFill>
                <a:latin typeface="calibri body"/>
              </a:rPr>
              <a:t>Transactional supports for success</a:t>
            </a:r>
            <a:endParaRPr lang="en-GB" sz="4000">
              <a:solidFill>
                <a:schemeClr val="tx1"/>
              </a:solidFill>
              <a:latin typeface="calibri body"/>
              <a:cs typeface="Calibri Light"/>
            </a:endParaRPr>
          </a:p>
        </p:txBody>
      </p:sp>
      <p:pic>
        <p:nvPicPr>
          <p:cNvPr id="14" name="Graphic 13" descr="Open hand with plant outline">
            <a:extLst>
              <a:ext uri="{FF2B5EF4-FFF2-40B4-BE49-F238E27FC236}">
                <a16:creationId xmlns:a16="http://schemas.microsoft.com/office/drawing/2014/main" id="{9444F895-673E-7CEC-3DBB-3309DD55B1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0610" y="2800173"/>
            <a:ext cx="1526347" cy="1516321"/>
          </a:xfrm>
          <a:prstGeom prst="rect">
            <a:avLst/>
          </a:prstGeom>
        </p:spPr>
      </p:pic>
      <p:sp>
        <p:nvSpPr>
          <p:cNvPr id="16" name="TextBox 15">
            <a:extLst>
              <a:ext uri="{FF2B5EF4-FFF2-40B4-BE49-F238E27FC236}">
                <a16:creationId xmlns:a16="http://schemas.microsoft.com/office/drawing/2014/main" id="{D5FDDDDF-1A0E-B517-000B-60E6A5580BAE}"/>
              </a:ext>
            </a:extLst>
          </p:cNvPr>
          <p:cNvSpPr txBox="1"/>
          <p:nvPr/>
        </p:nvSpPr>
        <p:spPr>
          <a:xfrm>
            <a:off x="733175" y="4370219"/>
            <a:ext cx="35453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cs typeface="Calibri"/>
              </a:rPr>
              <a:t>Environments</a:t>
            </a:r>
            <a:r>
              <a:rPr lang="en-GB" sz="4000">
                <a:cs typeface="Calibri"/>
              </a:rPr>
              <a:t> </a:t>
            </a:r>
            <a:endParaRPr lang="en-GB" sz="4000" err="1">
              <a:cs typeface="Calibri" panose="020F0502020204030204"/>
            </a:endParaRPr>
          </a:p>
        </p:txBody>
      </p:sp>
      <p:pic>
        <p:nvPicPr>
          <p:cNvPr id="18" name="Graphic 17" descr="Connections outline">
            <a:extLst>
              <a:ext uri="{FF2B5EF4-FFF2-40B4-BE49-F238E27FC236}">
                <a16:creationId xmlns:a16="http://schemas.microsoft.com/office/drawing/2014/main" id="{02171FB4-3C78-24DA-8895-43FB8B8F28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27632" y="3301831"/>
            <a:ext cx="2488873" cy="2488873"/>
          </a:xfrm>
          <a:prstGeom prst="rect">
            <a:avLst/>
          </a:prstGeom>
        </p:spPr>
      </p:pic>
      <p:sp>
        <p:nvSpPr>
          <p:cNvPr id="20" name="TextBox 19">
            <a:extLst>
              <a:ext uri="{FF2B5EF4-FFF2-40B4-BE49-F238E27FC236}">
                <a16:creationId xmlns:a16="http://schemas.microsoft.com/office/drawing/2014/main" id="{B030B06F-25F0-A7BE-C98C-CBC3E32333BF}"/>
              </a:ext>
            </a:extLst>
          </p:cNvPr>
          <p:cNvSpPr txBox="1"/>
          <p:nvPr/>
        </p:nvSpPr>
        <p:spPr>
          <a:xfrm>
            <a:off x="7290385" y="2034087"/>
            <a:ext cx="3545305"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0"/>
              </a:spcBef>
            </a:pPr>
            <a:r>
              <a:rPr lang="en-GB" sz="3600">
                <a:ea typeface="+mn-lt"/>
                <a:cs typeface="+mn-lt"/>
              </a:rPr>
              <a:t>Relationships and</a:t>
            </a:r>
            <a:endParaRPr lang="en-US" sz="3600">
              <a:ea typeface="+mn-lt"/>
              <a:cs typeface="+mn-lt"/>
            </a:endParaRPr>
          </a:p>
          <a:p>
            <a:pPr algn="ctr">
              <a:spcBef>
                <a:spcPct val="0"/>
              </a:spcBef>
            </a:pPr>
            <a:r>
              <a:rPr lang="en-GB" sz="3600">
                <a:ea typeface="+mn-lt"/>
                <a:cs typeface="+mn-lt"/>
              </a:rPr>
              <a:t>interactions</a:t>
            </a:r>
            <a:r>
              <a:rPr lang="en-GB" sz="4000">
                <a:cs typeface="Calibri"/>
              </a:rPr>
              <a:t> </a:t>
            </a:r>
          </a:p>
        </p:txBody>
      </p:sp>
    </p:spTree>
    <p:extLst>
      <p:ext uri="{BB962C8B-B14F-4D97-AF65-F5344CB8AC3E}">
        <p14:creationId xmlns:p14="http://schemas.microsoft.com/office/powerpoint/2010/main" val="412039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0AB0D49-1EA4-A421-CB84-532399E7932F}"/>
              </a:ext>
            </a:extLst>
          </p:cNvPr>
          <p:cNvSpPr txBox="1"/>
          <p:nvPr/>
        </p:nvSpPr>
        <p:spPr>
          <a:xfrm>
            <a:off x="3680912" y="1719512"/>
            <a:ext cx="447549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a:ea typeface="+mn-lt"/>
                <a:cs typeface="+mn-lt"/>
              </a:rPr>
              <a:t>A model for engagement</a:t>
            </a:r>
            <a:endParaRPr lang="en-US" sz="4800">
              <a:cs typeface="Calibri"/>
            </a:endParaRPr>
          </a:p>
        </p:txBody>
      </p:sp>
      <p:graphicFrame>
        <p:nvGraphicFramePr>
          <p:cNvPr id="13" name="Diagram 12">
            <a:extLst>
              <a:ext uri="{FF2B5EF4-FFF2-40B4-BE49-F238E27FC236}">
                <a16:creationId xmlns:a16="http://schemas.microsoft.com/office/drawing/2014/main" id="{93F57042-D71C-EEDF-DB7A-0D274CF5CD68}"/>
              </a:ext>
            </a:extLst>
          </p:cNvPr>
          <p:cNvGraphicFramePr/>
          <p:nvPr>
            <p:extLst>
              <p:ext uri="{D42A27DB-BD31-4B8C-83A1-F6EECF244321}">
                <p14:modId xmlns:p14="http://schemas.microsoft.com/office/powerpoint/2010/main" val="3017690730"/>
              </p:ext>
            </p:extLst>
          </p:nvPr>
        </p:nvGraphicFramePr>
        <p:xfrm>
          <a:off x="8105246" y="2792570"/>
          <a:ext cx="3454400" cy="397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TextBox 35">
            <a:extLst>
              <a:ext uri="{FF2B5EF4-FFF2-40B4-BE49-F238E27FC236}">
                <a16:creationId xmlns:a16="http://schemas.microsoft.com/office/drawing/2014/main" id="{958F9DB1-CEDE-74F9-00C2-C5E187F2C5CC}"/>
              </a:ext>
            </a:extLst>
          </p:cNvPr>
          <p:cNvSpPr txBox="1"/>
          <p:nvPr/>
        </p:nvSpPr>
        <p:spPr>
          <a:xfrm>
            <a:off x="1396164" y="3482891"/>
            <a:ext cx="2743200"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alibri body"/>
                <a:ea typeface="+mn-lt"/>
                <a:cs typeface="+mn-lt"/>
              </a:rPr>
              <a:t>Motivation</a:t>
            </a:r>
            <a:br>
              <a:rPr lang="en-GB" sz="2800">
                <a:latin typeface="calibri body"/>
                <a:ea typeface="+mn-lt"/>
                <a:cs typeface="+mn-lt"/>
              </a:rPr>
            </a:br>
            <a:r>
              <a:rPr lang="en-GB" sz="2800">
                <a:latin typeface="calibri body"/>
                <a:ea typeface="+mn-lt"/>
                <a:cs typeface="+mn-lt"/>
              </a:rPr>
              <a:t>Understanding</a:t>
            </a:r>
            <a:br>
              <a:rPr lang="en-GB" sz="2800">
                <a:latin typeface="calibri body"/>
                <a:ea typeface="+mn-lt"/>
                <a:cs typeface="+mn-lt"/>
              </a:rPr>
            </a:br>
            <a:r>
              <a:rPr lang="en-GB" sz="2800">
                <a:latin typeface="calibri body"/>
                <a:ea typeface="+mn-lt"/>
                <a:cs typeface="+mn-lt"/>
              </a:rPr>
              <a:t>Safe and Ready</a:t>
            </a:r>
            <a:br>
              <a:rPr lang="en-GB" sz="2800">
                <a:latin typeface="calibri body"/>
                <a:ea typeface="+mn-lt"/>
                <a:cs typeface="+mn-lt"/>
              </a:rPr>
            </a:br>
            <a:r>
              <a:rPr lang="en-GB" sz="2800">
                <a:latin typeface="calibri body"/>
                <a:ea typeface="+mn-lt"/>
                <a:cs typeface="+mn-lt"/>
              </a:rPr>
              <a:t>Tools</a:t>
            </a:r>
            <a:br>
              <a:rPr lang="en-GB" sz="2800">
                <a:latin typeface="calibri body"/>
                <a:ea typeface="+mn-lt"/>
                <a:cs typeface="+mn-lt"/>
              </a:rPr>
            </a:br>
            <a:r>
              <a:rPr lang="en-GB" sz="2800">
                <a:latin typeface="calibri body"/>
                <a:ea typeface="+mn-lt"/>
                <a:cs typeface="+mn-lt"/>
              </a:rPr>
              <a:t>Skills</a:t>
            </a:r>
            <a:br>
              <a:rPr lang="en-GB">
                <a:ea typeface="+mn-lt"/>
                <a:cs typeface="+mn-lt"/>
              </a:rPr>
            </a:br>
            <a:endParaRPr lang="en-GB">
              <a:ea typeface="+mn-lt"/>
              <a:cs typeface="+mn-lt"/>
            </a:endParaRPr>
          </a:p>
        </p:txBody>
      </p:sp>
    </p:spTree>
    <p:extLst>
      <p:ext uri="{BB962C8B-B14F-4D97-AF65-F5344CB8AC3E}">
        <p14:creationId xmlns:p14="http://schemas.microsoft.com/office/powerpoint/2010/main" val="391285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F72548FF-2D98-02EA-ED2A-382A4C4F6728}"/>
              </a:ext>
            </a:extLst>
          </p:cNvPr>
          <p:cNvSpPr txBox="1">
            <a:spLocks/>
          </p:cNvSpPr>
          <p:nvPr/>
        </p:nvSpPr>
        <p:spPr>
          <a:xfrm>
            <a:off x="1053393" y="558756"/>
            <a:ext cx="10670808" cy="141270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dirty="0">
                <a:solidFill>
                  <a:schemeClr val="tx1"/>
                </a:solidFill>
              </a:rPr>
              <a:t>Combining the model with the supports- </a:t>
            </a:r>
            <a:endParaRPr lang="en-US" dirty="0">
              <a:solidFill>
                <a:schemeClr val="tx1"/>
              </a:solidFill>
            </a:endParaRPr>
          </a:p>
          <a:p>
            <a:pPr algn="ctr"/>
            <a:r>
              <a:rPr lang="en-GB" sz="4000" b="1" dirty="0">
                <a:solidFill>
                  <a:schemeClr val="tx1"/>
                </a:solidFill>
              </a:rPr>
              <a:t>skill development </a:t>
            </a:r>
            <a:endParaRPr lang="en-US" dirty="0">
              <a:solidFill>
                <a:schemeClr val="tx1"/>
              </a:solidFill>
              <a:cs typeface="Calibri Light"/>
            </a:endParaRPr>
          </a:p>
        </p:txBody>
      </p:sp>
      <p:sp>
        <p:nvSpPr>
          <p:cNvPr id="6" name="Rectangle 5">
            <a:extLst>
              <a:ext uri="{FF2B5EF4-FFF2-40B4-BE49-F238E27FC236}">
                <a16:creationId xmlns:a16="http://schemas.microsoft.com/office/drawing/2014/main" id="{44C4AB8C-8F6F-263F-C7A2-CD1A3F2698A4}"/>
              </a:ext>
            </a:extLst>
          </p:cNvPr>
          <p:cNvSpPr/>
          <p:nvPr/>
        </p:nvSpPr>
        <p:spPr>
          <a:xfrm>
            <a:off x="285803" y="2528808"/>
            <a:ext cx="11065274" cy="369332"/>
          </a:xfrm>
          <a:prstGeom prst="rect">
            <a:avLst/>
          </a:prstGeom>
          <a:noFill/>
        </p:spPr>
        <p:txBody>
          <a:bodyPr wrap="square" lIns="91440" tIns="45720" rIns="91440" bIns="45720" anchor="t">
            <a:spAutoFit/>
          </a:bodyPr>
          <a:lstStyle/>
          <a:p>
            <a:pPr algn="ctr"/>
            <a:r>
              <a:rPr lang="en-US"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TOOLS</a:t>
            </a:r>
            <a:r>
              <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TOOLS</a:t>
            </a:r>
            <a:r>
              <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n-US"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11" name="Table 5">
            <a:extLst>
              <a:ext uri="{FF2B5EF4-FFF2-40B4-BE49-F238E27FC236}">
                <a16:creationId xmlns:a16="http://schemas.microsoft.com/office/drawing/2014/main" id="{C096ACC5-C402-2ED2-8BEE-6399BBC4642A}"/>
              </a:ext>
            </a:extLst>
          </p:cNvPr>
          <p:cNvGraphicFramePr>
            <a:graphicFrameLocks noGrp="1"/>
          </p:cNvGraphicFramePr>
          <p:nvPr>
            <p:extLst>
              <p:ext uri="{D42A27DB-BD31-4B8C-83A1-F6EECF244321}">
                <p14:modId xmlns:p14="http://schemas.microsoft.com/office/powerpoint/2010/main" val="1223612897"/>
              </p:ext>
            </p:extLst>
          </p:nvPr>
        </p:nvGraphicFramePr>
        <p:xfrm>
          <a:off x="1382895" y="2998403"/>
          <a:ext cx="9154455" cy="3114040"/>
        </p:xfrm>
        <a:graphic>
          <a:graphicData uri="http://schemas.openxmlformats.org/drawingml/2006/table">
            <a:tbl>
              <a:tblPr firstRow="1" bandRow="1">
                <a:tableStyleId>{5C22544A-7EE6-4342-B048-85BDC9FD1C3A}</a:tableStyleId>
              </a:tblPr>
              <a:tblGrid>
                <a:gridCol w="3051485">
                  <a:extLst>
                    <a:ext uri="{9D8B030D-6E8A-4147-A177-3AD203B41FA5}">
                      <a16:colId xmlns:a16="http://schemas.microsoft.com/office/drawing/2014/main" val="1082254643"/>
                    </a:ext>
                  </a:extLst>
                </a:gridCol>
                <a:gridCol w="3051485">
                  <a:extLst>
                    <a:ext uri="{9D8B030D-6E8A-4147-A177-3AD203B41FA5}">
                      <a16:colId xmlns:a16="http://schemas.microsoft.com/office/drawing/2014/main" val="2969389050"/>
                    </a:ext>
                  </a:extLst>
                </a:gridCol>
                <a:gridCol w="3051485">
                  <a:extLst>
                    <a:ext uri="{9D8B030D-6E8A-4147-A177-3AD203B41FA5}">
                      <a16:colId xmlns:a16="http://schemas.microsoft.com/office/drawing/2014/main" val="595708774"/>
                    </a:ext>
                  </a:extLst>
                </a:gridCol>
              </a:tblGrid>
              <a:tr h="370840">
                <a:tc>
                  <a:txBody>
                    <a:bodyPr/>
                    <a:lstStyle/>
                    <a:p>
                      <a:pPr algn="ctr"/>
                      <a:r>
                        <a:rPr lang="en-GB">
                          <a:solidFill>
                            <a:schemeClr val="tx1"/>
                          </a:solidFill>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Relationships + interactions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956264"/>
                  </a:ext>
                </a:extLst>
              </a:tr>
              <a:tr h="370840">
                <a:tc>
                  <a:txBody>
                    <a:bodyPr/>
                    <a:lstStyle/>
                    <a:p>
                      <a:pPr algn="ctr"/>
                      <a:endParaRPr lang="en-GB"/>
                    </a:p>
                    <a:p>
                      <a:pPr algn="ctr"/>
                      <a:endParaRPr lang="en-GB"/>
                    </a:p>
                    <a:p>
                      <a:pPr algn="ct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t>Motivation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020875"/>
                  </a:ext>
                </a:extLst>
              </a:tr>
              <a:tr h="370840">
                <a:tc>
                  <a:txBody>
                    <a:bodyPr/>
                    <a:lstStyle/>
                    <a:p>
                      <a:pPr algn="ctr"/>
                      <a:endParaRPr lang="en-GB"/>
                    </a:p>
                    <a:p>
                      <a:pPr algn="ctr"/>
                      <a:endParaRPr lang="en-GB"/>
                    </a:p>
                    <a:p>
                      <a:pPr algn="ct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t>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5053829"/>
                  </a:ext>
                </a:extLst>
              </a:tr>
              <a:tr h="370840">
                <a:tc>
                  <a:txBody>
                    <a:bodyPr/>
                    <a:lstStyle/>
                    <a:p>
                      <a:pPr algn="ctr"/>
                      <a:endParaRPr lang="en-GB"/>
                    </a:p>
                    <a:p>
                      <a:pPr algn="ctr"/>
                      <a:endParaRPr lang="en-GB"/>
                    </a:p>
                    <a:p>
                      <a:pPr algn="ct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t>Safe and Ready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2157134"/>
                  </a:ext>
                </a:extLst>
              </a:tr>
            </a:tbl>
          </a:graphicData>
        </a:graphic>
      </p:graphicFrame>
    </p:spTree>
    <p:extLst>
      <p:ext uri="{BB962C8B-B14F-4D97-AF65-F5344CB8AC3E}">
        <p14:creationId xmlns:p14="http://schemas.microsoft.com/office/powerpoint/2010/main" val="65718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0AB0D49-1EA4-A421-CB84-532399E7932F}"/>
              </a:ext>
            </a:extLst>
          </p:cNvPr>
          <p:cNvSpPr txBox="1"/>
          <p:nvPr/>
        </p:nvSpPr>
        <p:spPr>
          <a:xfrm>
            <a:off x="3580509" y="1353714"/>
            <a:ext cx="447549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dirty="0">
                <a:ea typeface="+mn-lt"/>
                <a:cs typeface="+mn-lt"/>
              </a:rPr>
              <a:t>Combining the model with planned development and change</a:t>
            </a:r>
            <a:endParaRPr lang="en-GB" sz="4000" dirty="0">
              <a:cs typeface="Calibri"/>
            </a:endParaRPr>
          </a:p>
        </p:txBody>
      </p:sp>
      <p:graphicFrame>
        <p:nvGraphicFramePr>
          <p:cNvPr id="15" name="Table 8">
            <a:extLst>
              <a:ext uri="{FF2B5EF4-FFF2-40B4-BE49-F238E27FC236}">
                <a16:creationId xmlns:a16="http://schemas.microsoft.com/office/drawing/2014/main" id="{36E5A07C-4005-6880-A3B3-82CA6CE10668}"/>
              </a:ext>
            </a:extLst>
          </p:cNvPr>
          <p:cNvGraphicFramePr>
            <a:graphicFrameLocks noGrp="1"/>
          </p:cNvGraphicFramePr>
          <p:nvPr>
            <p:extLst>
              <p:ext uri="{D42A27DB-BD31-4B8C-83A1-F6EECF244321}">
                <p14:modId xmlns:p14="http://schemas.microsoft.com/office/powerpoint/2010/main" val="2041091495"/>
              </p:ext>
            </p:extLst>
          </p:nvPr>
        </p:nvGraphicFramePr>
        <p:xfrm>
          <a:off x="511342" y="4130842"/>
          <a:ext cx="11554843" cy="2423419"/>
        </p:xfrm>
        <a:graphic>
          <a:graphicData uri="http://schemas.openxmlformats.org/drawingml/2006/table">
            <a:tbl>
              <a:tblPr firstRow="1" bandRow="1">
                <a:tableStyleId>{5C22544A-7EE6-4342-B048-85BDC9FD1C3A}</a:tableStyleId>
              </a:tblPr>
              <a:tblGrid>
                <a:gridCol w="3940182">
                  <a:extLst>
                    <a:ext uri="{9D8B030D-6E8A-4147-A177-3AD203B41FA5}">
                      <a16:colId xmlns:a16="http://schemas.microsoft.com/office/drawing/2014/main" val="859754197"/>
                    </a:ext>
                  </a:extLst>
                </a:gridCol>
                <a:gridCol w="3940182">
                  <a:extLst>
                    <a:ext uri="{9D8B030D-6E8A-4147-A177-3AD203B41FA5}">
                      <a16:colId xmlns:a16="http://schemas.microsoft.com/office/drawing/2014/main" val="497063596"/>
                    </a:ext>
                  </a:extLst>
                </a:gridCol>
                <a:gridCol w="3674479">
                  <a:extLst>
                    <a:ext uri="{9D8B030D-6E8A-4147-A177-3AD203B41FA5}">
                      <a16:colId xmlns:a16="http://schemas.microsoft.com/office/drawing/2014/main" val="4148767673"/>
                    </a:ext>
                  </a:extLst>
                </a:gridCol>
              </a:tblGrid>
              <a:tr h="344739">
                <a:tc>
                  <a:txBody>
                    <a:bodyPr/>
                    <a:lstStyle/>
                    <a:p>
                      <a:pPr algn="ctr"/>
                      <a:r>
                        <a:rPr lang="en-GB">
                          <a:solidFill>
                            <a:schemeClr val="tx1"/>
                          </a:solidFill>
                        </a:rPr>
                        <a:t>Antecedent</a:t>
                      </a:r>
                    </a:p>
                  </a:txBody>
                  <a:tcPr/>
                </a:tc>
                <a:tc>
                  <a:txBody>
                    <a:bodyPr/>
                    <a:lstStyle/>
                    <a:p>
                      <a:pPr algn="ctr"/>
                      <a:r>
                        <a:rPr lang="en-GB">
                          <a:solidFill>
                            <a:schemeClr val="tx1"/>
                          </a:solidFill>
                        </a:rPr>
                        <a:t>Behaviour </a:t>
                      </a:r>
                    </a:p>
                  </a:txBody>
                  <a:tcPr/>
                </a:tc>
                <a:tc>
                  <a:txBody>
                    <a:bodyPr/>
                    <a:lstStyle/>
                    <a:p>
                      <a:pPr algn="ctr"/>
                      <a:r>
                        <a:rPr lang="en-GB">
                          <a:solidFill>
                            <a:schemeClr val="tx1"/>
                          </a:solidFill>
                        </a:rPr>
                        <a:t>Consequence</a:t>
                      </a:r>
                    </a:p>
                  </a:txBody>
                  <a:tcPr/>
                </a:tc>
                <a:extLst>
                  <a:ext uri="{0D108BD9-81ED-4DB2-BD59-A6C34878D82A}">
                    <a16:rowId xmlns:a16="http://schemas.microsoft.com/office/drawing/2014/main" val="2346651269"/>
                  </a:ext>
                </a:extLst>
              </a:tr>
              <a:tr h="2057659">
                <a:tc>
                  <a:txBody>
                    <a:bodyPr/>
                    <a:lstStyle/>
                    <a:p>
                      <a:r>
                        <a:rPr lang="en-GB">
                          <a:solidFill>
                            <a:schemeClr val="tx1"/>
                          </a:solidFill>
                        </a:rPr>
                        <a:t>How do we ‘set up’ the environment to give the person the best chance of succeeding </a:t>
                      </a:r>
                    </a:p>
                    <a:p>
                      <a:pPr lvl="0">
                        <a:buNone/>
                      </a:pPr>
                      <a:endParaRPr lang="en-GB">
                        <a:solidFill>
                          <a:schemeClr val="tx1"/>
                        </a:solidFill>
                      </a:endParaRPr>
                    </a:p>
                    <a:p>
                      <a:r>
                        <a:rPr lang="en-GB">
                          <a:solidFill>
                            <a:schemeClr val="tx1"/>
                          </a:solidFill>
                        </a:rPr>
                        <a:t>Motivation</a:t>
                      </a:r>
                    </a:p>
                    <a:p>
                      <a:r>
                        <a:rPr lang="en-GB">
                          <a:solidFill>
                            <a:schemeClr val="tx1"/>
                          </a:solidFill>
                        </a:rPr>
                        <a:t>Understanding</a:t>
                      </a:r>
                    </a:p>
                    <a:p>
                      <a:r>
                        <a:rPr lang="en-GB">
                          <a:solidFill>
                            <a:schemeClr val="tx1"/>
                          </a:solidFill>
                        </a:rPr>
                        <a:t>Safe and ready</a:t>
                      </a:r>
                    </a:p>
                  </a:txBody>
                  <a:tcPr/>
                </a:tc>
                <a:tc>
                  <a:txBody>
                    <a:bodyPr/>
                    <a:lstStyle/>
                    <a:p>
                      <a:r>
                        <a:rPr lang="en-GB">
                          <a:solidFill>
                            <a:schemeClr val="tx1"/>
                          </a:solidFill>
                        </a:rPr>
                        <a:t>What engagement do we want to see, what skills to we want to develop</a:t>
                      </a:r>
                    </a:p>
                  </a:txBody>
                  <a:tcPr/>
                </a:tc>
                <a:tc>
                  <a:txBody>
                    <a:bodyPr/>
                    <a:lstStyle/>
                    <a:p>
                      <a:r>
                        <a:rPr lang="en-GB">
                          <a:solidFill>
                            <a:schemeClr val="tx1"/>
                          </a:solidFill>
                        </a:rPr>
                        <a:t>How do we reinforce the skill or behaviour we want to see.</a:t>
                      </a: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txBody>
                  <a:tcPr/>
                </a:tc>
                <a:extLst>
                  <a:ext uri="{0D108BD9-81ED-4DB2-BD59-A6C34878D82A}">
                    <a16:rowId xmlns:a16="http://schemas.microsoft.com/office/drawing/2014/main" val="1184263680"/>
                  </a:ext>
                </a:extLst>
              </a:tr>
            </a:tbl>
          </a:graphicData>
        </a:graphic>
      </p:graphicFrame>
    </p:spTree>
    <p:extLst>
      <p:ext uri="{BB962C8B-B14F-4D97-AF65-F5344CB8AC3E}">
        <p14:creationId xmlns:p14="http://schemas.microsoft.com/office/powerpoint/2010/main" val="136343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0AB0D49-1EA4-A421-CB84-532399E7932F}"/>
              </a:ext>
            </a:extLst>
          </p:cNvPr>
          <p:cNvSpPr txBox="1"/>
          <p:nvPr/>
        </p:nvSpPr>
        <p:spPr>
          <a:xfrm>
            <a:off x="3580509" y="1353714"/>
            <a:ext cx="447549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dirty="0">
                <a:ea typeface="+mn-lt"/>
                <a:cs typeface="+mn-lt"/>
              </a:rPr>
              <a:t>Any questions, comments or discussion points?</a:t>
            </a:r>
            <a:endParaRPr lang="en-GB" sz="4000" dirty="0">
              <a:cs typeface="Calibri"/>
            </a:endParaRPr>
          </a:p>
        </p:txBody>
      </p:sp>
    </p:spTree>
    <p:extLst>
      <p:ext uri="{BB962C8B-B14F-4D97-AF65-F5344CB8AC3E}">
        <p14:creationId xmlns:p14="http://schemas.microsoft.com/office/powerpoint/2010/main" val="236464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AF07-777C-0F44-9C77-BB66F21AC5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56F0FC1-A221-0713-6B49-DF063423E7E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0186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A4DBE1AB-314B-A056-D156-80618A9C6A08}"/>
              </a:ext>
            </a:extLst>
          </p:cNvPr>
          <p:cNvSpPr>
            <a:spLocks noGrp="1"/>
          </p:cNvSpPr>
          <p:nvPr>
            <p:ph type="title"/>
          </p:nvPr>
        </p:nvSpPr>
        <p:spPr>
          <a:xfrm>
            <a:off x="838200" y="713312"/>
            <a:ext cx="4038600" cy="5431376"/>
          </a:xfrm>
        </p:spPr>
        <p:txBody>
          <a:bodyPr>
            <a:normAutofit/>
          </a:bodyPr>
          <a:lstStyle/>
          <a:p>
            <a:r>
              <a:rPr lang="en-GB"/>
              <a:t>What is a care plan?</a:t>
            </a:r>
          </a:p>
        </p:txBody>
      </p:sp>
      <p:sp>
        <p:nvSpPr>
          <p:cNvPr id="3" name="Content Placeholder 2">
            <a:extLst>
              <a:ext uri="{FF2B5EF4-FFF2-40B4-BE49-F238E27FC236}">
                <a16:creationId xmlns:a16="http://schemas.microsoft.com/office/drawing/2014/main" id="{EC0CB06D-71DC-41CE-CB7C-18AA5D5B1867}"/>
              </a:ext>
            </a:extLst>
          </p:cNvPr>
          <p:cNvSpPr>
            <a:spLocks noGrp="1"/>
          </p:cNvSpPr>
          <p:nvPr>
            <p:ph idx="1"/>
          </p:nvPr>
        </p:nvSpPr>
        <p:spPr>
          <a:xfrm>
            <a:off x="6095999" y="713313"/>
            <a:ext cx="5257801" cy="5431376"/>
          </a:xfrm>
        </p:spPr>
        <p:txBody>
          <a:bodyPr anchor="ctr">
            <a:normAutofit/>
          </a:bodyPr>
          <a:lstStyle/>
          <a:p>
            <a:pPr marL="0" indent="0">
              <a:buNone/>
            </a:pPr>
            <a:r>
              <a:rPr lang="en-GB" sz="2000" b="0" i="0" dirty="0">
                <a:effectLst/>
                <a:latin typeface="Roboto" panose="02000000000000000000" pitchFamily="2" charset="0"/>
              </a:rPr>
              <a:t>A plan of care is a</a:t>
            </a:r>
            <a:r>
              <a:rPr lang="en-GB" sz="2000" b="1" i="0" dirty="0">
                <a:effectLst/>
                <a:latin typeface="Roboto" panose="02000000000000000000" pitchFamily="2" charset="0"/>
              </a:rPr>
              <a:t> presentation of information that easily describes the services and support being given to a young person to ensure the staff around the youn</a:t>
            </a:r>
            <a:r>
              <a:rPr lang="en-GB" sz="2000" b="1" dirty="0">
                <a:latin typeface="Roboto" panose="02000000000000000000" pitchFamily="2" charset="0"/>
              </a:rPr>
              <a:t>g person understands what they can carry out independently, and what they can to do support them to encourage these independent skills and how to challenge them to support them to make their next steps. </a:t>
            </a:r>
            <a:endParaRPr lang="en-GB" sz="2000" b="1" dirty="0"/>
          </a:p>
        </p:txBody>
      </p:sp>
    </p:spTree>
    <p:extLst>
      <p:ext uri="{BB962C8B-B14F-4D97-AF65-F5344CB8AC3E}">
        <p14:creationId xmlns:p14="http://schemas.microsoft.com/office/powerpoint/2010/main" val="3536495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702E-5B4D-92C2-5B77-B93A1D8C9519}"/>
              </a:ext>
            </a:extLst>
          </p:cNvPr>
          <p:cNvSpPr>
            <a:spLocks noGrp="1"/>
          </p:cNvSpPr>
          <p:nvPr>
            <p:ph type="title"/>
          </p:nvPr>
        </p:nvSpPr>
        <p:spPr/>
        <p:txBody>
          <a:bodyPr/>
          <a:lstStyle/>
          <a:p>
            <a:r>
              <a:rPr lang="en-GB" dirty="0"/>
              <a:t>Level up plan </a:t>
            </a:r>
          </a:p>
        </p:txBody>
      </p:sp>
      <p:pic>
        <p:nvPicPr>
          <p:cNvPr id="5" name="Picture 4">
            <a:extLst>
              <a:ext uri="{FF2B5EF4-FFF2-40B4-BE49-F238E27FC236}">
                <a16:creationId xmlns:a16="http://schemas.microsoft.com/office/drawing/2014/main" id="{F86CBA04-A881-0155-E922-0590DC94FC8B}"/>
              </a:ext>
            </a:extLst>
          </p:cNvPr>
          <p:cNvPicPr>
            <a:picLocks noChangeAspect="1"/>
          </p:cNvPicPr>
          <p:nvPr/>
        </p:nvPicPr>
        <p:blipFill>
          <a:blip r:embed="rId3"/>
          <a:stretch>
            <a:fillRect/>
          </a:stretch>
        </p:blipFill>
        <p:spPr>
          <a:xfrm>
            <a:off x="1069487" y="1217428"/>
            <a:ext cx="8616773" cy="5207981"/>
          </a:xfrm>
          <a:prstGeom prst="rect">
            <a:avLst/>
          </a:prstGeom>
        </p:spPr>
      </p:pic>
    </p:spTree>
    <p:extLst>
      <p:ext uri="{BB962C8B-B14F-4D97-AF65-F5344CB8AC3E}">
        <p14:creationId xmlns:p14="http://schemas.microsoft.com/office/powerpoint/2010/main" val="2882137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048699-89EC-57B3-4949-411080E3EA34}"/>
              </a:ext>
            </a:extLst>
          </p:cNvPr>
          <p:cNvPicPr>
            <a:picLocks noGrp="1" noChangeAspect="1"/>
          </p:cNvPicPr>
          <p:nvPr>
            <p:ph idx="1"/>
          </p:nvPr>
        </p:nvPicPr>
        <p:blipFill>
          <a:blip r:embed="rId2"/>
          <a:stretch>
            <a:fillRect/>
          </a:stretch>
        </p:blipFill>
        <p:spPr>
          <a:xfrm>
            <a:off x="1345019" y="570565"/>
            <a:ext cx="7763915" cy="5606398"/>
          </a:xfrm>
        </p:spPr>
      </p:pic>
    </p:spTree>
    <p:extLst>
      <p:ext uri="{BB962C8B-B14F-4D97-AF65-F5344CB8AC3E}">
        <p14:creationId xmlns:p14="http://schemas.microsoft.com/office/powerpoint/2010/main" val="245425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45CA7B4-7B84-0F5D-6015-2EE5C0637096}"/>
              </a:ext>
            </a:extLst>
          </p:cNvPr>
          <p:cNvPicPr>
            <a:picLocks noGrp="1" noChangeAspect="1"/>
          </p:cNvPicPr>
          <p:nvPr>
            <p:ph idx="1"/>
          </p:nvPr>
        </p:nvPicPr>
        <p:blipFill>
          <a:blip r:embed="rId3"/>
          <a:stretch>
            <a:fillRect/>
          </a:stretch>
        </p:blipFill>
        <p:spPr>
          <a:xfrm>
            <a:off x="2397034" y="522248"/>
            <a:ext cx="7818120" cy="5970627"/>
          </a:xfrm>
          <a:prstGeom prst="rect">
            <a:avLst/>
          </a:prstGeom>
        </p:spPr>
      </p:pic>
    </p:spTree>
    <p:extLst>
      <p:ext uri="{BB962C8B-B14F-4D97-AF65-F5344CB8AC3E}">
        <p14:creationId xmlns:p14="http://schemas.microsoft.com/office/powerpoint/2010/main" val="91418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pic>
        <p:nvPicPr>
          <p:cNvPr id="4" name="Picture 3">
            <a:extLst>
              <a:ext uri="{FF2B5EF4-FFF2-40B4-BE49-F238E27FC236}">
                <a16:creationId xmlns:a16="http://schemas.microsoft.com/office/drawing/2014/main" id="{42F37EA4-42A2-48F2-598B-BBD5460BB9AD}"/>
              </a:ext>
            </a:extLst>
          </p:cNvPr>
          <p:cNvPicPr>
            <a:picLocks noChangeAspect="1"/>
          </p:cNvPicPr>
          <p:nvPr/>
        </p:nvPicPr>
        <p:blipFill>
          <a:blip r:embed="rId3"/>
          <a:stretch>
            <a:fillRect/>
          </a:stretch>
        </p:blipFill>
        <p:spPr>
          <a:xfrm>
            <a:off x="430636" y="1779711"/>
            <a:ext cx="3354555" cy="1138246"/>
          </a:xfrm>
          <a:prstGeom prst="rect">
            <a:avLst/>
          </a:prstGeom>
        </p:spPr>
      </p:pic>
      <p:pic>
        <p:nvPicPr>
          <p:cNvPr id="5" name="Content Placeholder 4">
            <a:extLst>
              <a:ext uri="{FF2B5EF4-FFF2-40B4-BE49-F238E27FC236}">
                <a16:creationId xmlns:a16="http://schemas.microsoft.com/office/drawing/2014/main" id="{34904519-293F-BB50-AA34-3F57AB0C84C2}"/>
              </a:ext>
            </a:extLst>
          </p:cNvPr>
          <p:cNvPicPr>
            <a:picLocks noGrp="1" noChangeAspect="1"/>
          </p:cNvPicPr>
          <p:nvPr>
            <p:ph idx="1"/>
          </p:nvPr>
        </p:nvPicPr>
        <p:blipFill>
          <a:blip r:embed="rId4"/>
          <a:stretch>
            <a:fillRect/>
          </a:stretch>
        </p:blipFill>
        <p:spPr>
          <a:xfrm>
            <a:off x="267351" y="2860430"/>
            <a:ext cx="7934383" cy="1147771"/>
          </a:xfrm>
        </p:spPr>
      </p:pic>
      <p:pic>
        <p:nvPicPr>
          <p:cNvPr id="6" name="Content Placeholder 5">
            <a:extLst>
              <a:ext uri="{FF2B5EF4-FFF2-40B4-BE49-F238E27FC236}">
                <a16:creationId xmlns:a16="http://schemas.microsoft.com/office/drawing/2014/main" id="{45D60E47-DB83-3B03-95F0-4F56E9A7E008}"/>
              </a:ext>
            </a:extLst>
          </p:cNvPr>
          <p:cNvPicPr>
            <a:picLocks noGrp="1" noChangeAspect="1"/>
          </p:cNvPicPr>
          <p:nvPr>
            <p:ph idx="1"/>
          </p:nvPr>
        </p:nvPicPr>
        <p:blipFill>
          <a:blip r:embed="rId5"/>
          <a:stretch>
            <a:fillRect/>
          </a:stretch>
        </p:blipFill>
        <p:spPr>
          <a:xfrm>
            <a:off x="6562414" y="1885266"/>
            <a:ext cx="862019" cy="595317"/>
          </a:xfrm>
          <a:prstGeom prst="rect">
            <a:avLst/>
          </a:prstGeom>
        </p:spPr>
      </p:pic>
      <p:pic>
        <p:nvPicPr>
          <p:cNvPr id="7" name="Picture 6">
            <a:extLst>
              <a:ext uri="{FF2B5EF4-FFF2-40B4-BE49-F238E27FC236}">
                <a16:creationId xmlns:a16="http://schemas.microsoft.com/office/drawing/2014/main" id="{0916CBD8-EA81-2032-F68C-3B69F242390A}"/>
              </a:ext>
            </a:extLst>
          </p:cNvPr>
          <p:cNvPicPr>
            <a:picLocks noChangeAspect="1"/>
          </p:cNvPicPr>
          <p:nvPr/>
        </p:nvPicPr>
        <p:blipFill>
          <a:blip r:embed="rId6"/>
          <a:stretch>
            <a:fillRect/>
          </a:stretch>
        </p:blipFill>
        <p:spPr>
          <a:xfrm>
            <a:off x="5437507" y="2675161"/>
            <a:ext cx="6148432" cy="904882"/>
          </a:xfrm>
          <a:prstGeom prst="rect">
            <a:avLst/>
          </a:prstGeom>
        </p:spPr>
      </p:pic>
      <p:sp>
        <p:nvSpPr>
          <p:cNvPr id="8" name="Title 1">
            <a:extLst>
              <a:ext uri="{FF2B5EF4-FFF2-40B4-BE49-F238E27FC236}">
                <a16:creationId xmlns:a16="http://schemas.microsoft.com/office/drawing/2014/main" id="{5EDF58A3-A08D-F666-167D-2221667F52ED}"/>
              </a:ext>
            </a:extLst>
          </p:cNvPr>
          <p:cNvSpPr>
            <a:spLocks noGrp="1"/>
          </p:cNvSpPr>
          <p:nvPr>
            <p:ph type="title"/>
          </p:nvPr>
        </p:nvSpPr>
        <p:spPr>
          <a:xfrm>
            <a:off x="838200" y="365125"/>
            <a:ext cx="10515600" cy="1325563"/>
          </a:xfrm>
        </p:spPr>
        <p:txBody>
          <a:bodyPr/>
          <a:lstStyle/>
          <a:p>
            <a:r>
              <a:rPr lang="en-GB" dirty="0"/>
              <a:t>What is a behaviour support plan?</a:t>
            </a:r>
          </a:p>
        </p:txBody>
      </p:sp>
      <p:pic>
        <p:nvPicPr>
          <p:cNvPr id="10" name="Picture 9">
            <a:extLst>
              <a:ext uri="{FF2B5EF4-FFF2-40B4-BE49-F238E27FC236}">
                <a16:creationId xmlns:a16="http://schemas.microsoft.com/office/drawing/2014/main" id="{84311DDA-440C-C3F4-5D4D-29CB791A26CE}"/>
              </a:ext>
            </a:extLst>
          </p:cNvPr>
          <p:cNvPicPr>
            <a:picLocks noChangeAspect="1"/>
          </p:cNvPicPr>
          <p:nvPr/>
        </p:nvPicPr>
        <p:blipFill>
          <a:blip r:embed="rId7"/>
          <a:stretch>
            <a:fillRect/>
          </a:stretch>
        </p:blipFill>
        <p:spPr>
          <a:xfrm>
            <a:off x="252417" y="2860430"/>
            <a:ext cx="5006871" cy="3812017"/>
          </a:xfrm>
          <a:prstGeom prst="rect">
            <a:avLst/>
          </a:prstGeom>
        </p:spPr>
      </p:pic>
    </p:spTree>
    <p:extLst>
      <p:ext uri="{BB962C8B-B14F-4D97-AF65-F5344CB8AC3E}">
        <p14:creationId xmlns:p14="http://schemas.microsoft.com/office/powerpoint/2010/main" val="153396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F75E63-3E0A-44D0-EB0C-90839F8CB61C}"/>
              </a:ext>
            </a:extLst>
          </p:cNvPr>
          <p:cNvSpPr>
            <a:spLocks noGrp="1"/>
          </p:cNvSpPr>
          <p:nvPr>
            <p:ph type="ctrTitle"/>
          </p:nvPr>
        </p:nvSpPr>
        <p:spPr>
          <a:xfrm>
            <a:off x="1602377" y="881681"/>
            <a:ext cx="9144000" cy="2370970"/>
          </a:xfrm>
        </p:spPr>
        <p:txBody>
          <a:bodyPr anchor="ctr">
            <a:normAutofit/>
          </a:bodyPr>
          <a:lstStyle/>
          <a:p>
            <a:r>
              <a:rPr lang="en-GB" sz="2400" b="0" i="0" dirty="0">
                <a:effectLst/>
                <a:latin typeface="Roboto" panose="02000000000000000000" pitchFamily="2" charset="0"/>
              </a:rPr>
              <a:t>Engagement is the single best predictor of successful learning for children with learning disabilities (</a:t>
            </a:r>
            <a:r>
              <a:rPr lang="en-GB" sz="2400" b="0" i="0" dirty="0" err="1">
                <a:effectLst/>
                <a:latin typeface="Roboto" panose="02000000000000000000" pitchFamily="2" charset="0"/>
              </a:rPr>
              <a:t>Iovannone</a:t>
            </a:r>
            <a:r>
              <a:rPr lang="en-GB" sz="2400" b="0" i="0" dirty="0">
                <a:effectLst/>
                <a:latin typeface="Roboto" panose="02000000000000000000" pitchFamily="2" charset="0"/>
              </a:rPr>
              <a:t> et al., 2003). Without engagement, there is</a:t>
            </a:r>
            <a:r>
              <a:rPr lang="en-GB" sz="2400" b="1" i="0" dirty="0">
                <a:effectLst/>
                <a:latin typeface="Roboto" panose="02000000000000000000" pitchFamily="2" charset="0"/>
              </a:rPr>
              <a:t> no deep learning</a:t>
            </a:r>
            <a:r>
              <a:rPr lang="en-GB" sz="2400" b="0" i="0" dirty="0">
                <a:effectLst/>
                <a:latin typeface="Roboto" panose="02000000000000000000" pitchFamily="2" charset="0"/>
              </a:rPr>
              <a:t> (Hargreaves, 2006), effective teaching, meaningful outcome, real attainment or quality</a:t>
            </a:r>
            <a:endParaRPr lang="en-GB" sz="2400" dirty="0"/>
          </a:p>
        </p:txBody>
      </p:sp>
      <p:sp>
        <p:nvSpPr>
          <p:cNvPr id="3" name="Subtitle 2">
            <a:extLst>
              <a:ext uri="{FF2B5EF4-FFF2-40B4-BE49-F238E27FC236}">
                <a16:creationId xmlns:a16="http://schemas.microsoft.com/office/drawing/2014/main" id="{C49CC13E-9F97-8C47-AD24-2A4CEB0AC171}"/>
              </a:ext>
            </a:extLst>
          </p:cNvPr>
          <p:cNvSpPr>
            <a:spLocks noGrp="1"/>
          </p:cNvSpPr>
          <p:nvPr>
            <p:ph type="subTitle" idx="1"/>
          </p:nvPr>
        </p:nvSpPr>
        <p:spPr>
          <a:xfrm>
            <a:off x="67491" y="5838985"/>
            <a:ext cx="6659880" cy="646785"/>
          </a:xfrm>
        </p:spPr>
        <p:txBody>
          <a:bodyPr>
            <a:normAutofit/>
          </a:bodyPr>
          <a:lstStyle/>
          <a:p>
            <a:r>
              <a:rPr lang="en-GB" sz="2000" dirty="0"/>
              <a:t>Hargreaves, D. (2006). A new shape for schooling? London: Specialist Schools and Academies Trust. </a:t>
            </a:r>
          </a:p>
        </p:txBody>
      </p:sp>
      <p:pic>
        <p:nvPicPr>
          <p:cNvPr id="5" name="Picture 4">
            <a:extLst>
              <a:ext uri="{FF2B5EF4-FFF2-40B4-BE49-F238E27FC236}">
                <a16:creationId xmlns:a16="http://schemas.microsoft.com/office/drawing/2014/main" id="{348CE4BA-6639-304E-E852-7B7D25792A7B}"/>
              </a:ext>
            </a:extLst>
          </p:cNvPr>
          <p:cNvPicPr>
            <a:picLocks noChangeAspect="1"/>
          </p:cNvPicPr>
          <p:nvPr/>
        </p:nvPicPr>
        <p:blipFill>
          <a:blip r:embed="rId3"/>
          <a:stretch>
            <a:fillRect/>
          </a:stretch>
        </p:blipFill>
        <p:spPr>
          <a:xfrm>
            <a:off x="7708705" y="4944179"/>
            <a:ext cx="4260979" cy="1789611"/>
          </a:xfrm>
          <a:prstGeom prst="rect">
            <a:avLst/>
          </a:prstGeom>
        </p:spPr>
      </p:pic>
    </p:spTree>
    <p:extLst>
      <p:ext uri="{BB962C8B-B14F-4D97-AF65-F5344CB8AC3E}">
        <p14:creationId xmlns:p14="http://schemas.microsoft.com/office/powerpoint/2010/main" val="256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6D22FA1E-E02A-4FC5-BBA6-577D6DA0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7" name="Freeform: Shape 1036">
            <a:extLst>
              <a:ext uri="{FF2B5EF4-FFF2-40B4-BE49-F238E27FC236}">
                <a16:creationId xmlns:a16="http://schemas.microsoft.com/office/drawing/2014/main" id="{05D27520-F270-4F3D-A46E-76A337B6E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315529 w 12192000"/>
              <a:gd name="connsiteY0" fmla="*/ 4323896 h 6858000"/>
              <a:gd name="connsiteX1" fmla="*/ 6295588 w 12192000"/>
              <a:gd name="connsiteY1" fmla="*/ 4367579 h 6858000"/>
              <a:gd name="connsiteX2" fmla="*/ 6219229 w 12192000"/>
              <a:gd name="connsiteY2" fmla="*/ 4436818 h 6858000"/>
              <a:gd name="connsiteX3" fmla="*/ 6065687 w 12192000"/>
              <a:gd name="connsiteY3" fmla="*/ 4637204 h 6858000"/>
              <a:gd name="connsiteX4" fmla="*/ 5727387 w 12192000"/>
              <a:gd name="connsiteY4" fmla="*/ 5460076 h 6858000"/>
              <a:gd name="connsiteX5" fmla="*/ 5620972 w 12192000"/>
              <a:gd name="connsiteY5" fmla="*/ 5725836 h 6858000"/>
              <a:gd name="connsiteX6" fmla="*/ 5707795 w 12192000"/>
              <a:gd name="connsiteY6" fmla="*/ 5790089 h 6858000"/>
              <a:gd name="connsiteX7" fmla="*/ 5554627 w 12192000"/>
              <a:gd name="connsiteY7" fmla="*/ 6078873 h 6858000"/>
              <a:gd name="connsiteX8" fmla="*/ 5373489 w 12192000"/>
              <a:gd name="connsiteY8" fmla="*/ 6402408 h 6858000"/>
              <a:gd name="connsiteX9" fmla="*/ 5099999 w 12192000"/>
              <a:gd name="connsiteY9" fmla="*/ 6827527 h 6858000"/>
              <a:gd name="connsiteX10" fmla="*/ 5078133 w 12192000"/>
              <a:gd name="connsiteY10" fmla="*/ 6857998 h 6858000"/>
              <a:gd name="connsiteX11" fmla="*/ 9179960 w 12192000"/>
              <a:gd name="connsiteY11" fmla="*/ 6857998 h 6858000"/>
              <a:gd name="connsiteX12" fmla="*/ 9179960 w 12192000"/>
              <a:gd name="connsiteY12" fmla="*/ 4323896 h 6858000"/>
              <a:gd name="connsiteX13" fmla="*/ 0 w 12192000"/>
              <a:gd name="connsiteY13" fmla="*/ 0 h 6858000"/>
              <a:gd name="connsiteX14" fmla="*/ 5872711 w 12192000"/>
              <a:gd name="connsiteY14" fmla="*/ 0 h 6858000"/>
              <a:gd name="connsiteX15" fmla="*/ 5885421 w 12192000"/>
              <a:gd name="connsiteY15" fmla="*/ 20207 h 6858000"/>
              <a:gd name="connsiteX16" fmla="*/ 5925300 w 12192000"/>
              <a:gd name="connsiteY16" fmla="*/ 48911 h 6858000"/>
              <a:gd name="connsiteX17" fmla="*/ 5940039 w 12192000"/>
              <a:gd name="connsiteY17" fmla="*/ 101212 h 6858000"/>
              <a:gd name="connsiteX18" fmla="*/ 5969942 w 12192000"/>
              <a:gd name="connsiteY18" fmla="*/ 311282 h 6858000"/>
              <a:gd name="connsiteX19" fmla="*/ 5961238 w 12192000"/>
              <a:gd name="connsiteY19" fmla="*/ 357643 h 6858000"/>
              <a:gd name="connsiteX20" fmla="*/ 5917195 w 12192000"/>
              <a:gd name="connsiteY20" fmla="*/ 420369 h 6858000"/>
              <a:gd name="connsiteX21" fmla="*/ 5882753 w 12192000"/>
              <a:gd name="connsiteY21" fmla="*/ 556832 h 6858000"/>
              <a:gd name="connsiteX22" fmla="*/ 5814490 w 12192000"/>
              <a:gd name="connsiteY22" fmla="*/ 757416 h 6858000"/>
              <a:gd name="connsiteX23" fmla="*/ 5780064 w 12192000"/>
              <a:gd name="connsiteY23" fmla="*/ 817804 h 6858000"/>
              <a:gd name="connsiteX24" fmla="*/ 5808232 w 12192000"/>
              <a:gd name="connsiteY24" fmla="*/ 850533 h 6858000"/>
              <a:gd name="connsiteX25" fmla="*/ 5906473 w 12192000"/>
              <a:gd name="connsiteY25" fmla="*/ 1076571 h 6858000"/>
              <a:gd name="connsiteX26" fmla="*/ 5778623 w 12192000"/>
              <a:gd name="connsiteY26" fmla="*/ 1369280 h 6858000"/>
              <a:gd name="connsiteX27" fmla="*/ 5710841 w 12192000"/>
              <a:gd name="connsiteY27" fmla="*/ 1462628 h 6858000"/>
              <a:gd name="connsiteX28" fmla="*/ 5846774 w 12192000"/>
              <a:gd name="connsiteY28" fmla="*/ 1455933 h 6858000"/>
              <a:gd name="connsiteX29" fmla="*/ 5897329 w 12192000"/>
              <a:gd name="connsiteY29" fmla="*/ 1553073 h 6858000"/>
              <a:gd name="connsiteX30" fmla="*/ 5919735 w 12192000"/>
              <a:gd name="connsiteY30" fmla="*/ 1602736 h 6858000"/>
              <a:gd name="connsiteX31" fmla="*/ 6057874 w 12192000"/>
              <a:gd name="connsiteY31" fmla="*/ 1910648 h 6858000"/>
              <a:gd name="connsiteX32" fmla="*/ 6039719 w 12192000"/>
              <a:gd name="connsiteY32" fmla="*/ 2010547 h 6858000"/>
              <a:gd name="connsiteX33" fmla="*/ 5841713 w 12192000"/>
              <a:gd name="connsiteY33" fmla="*/ 2520599 h 6858000"/>
              <a:gd name="connsiteX34" fmla="*/ 6071734 w 12192000"/>
              <a:gd name="connsiteY34" fmla="*/ 2593468 h 6858000"/>
              <a:gd name="connsiteX35" fmla="*/ 6092050 w 12192000"/>
              <a:gd name="connsiteY35" fmla="*/ 2806646 h 6858000"/>
              <a:gd name="connsiteX36" fmla="*/ 6215122 w 12192000"/>
              <a:gd name="connsiteY36" fmla="*/ 3021197 h 6858000"/>
              <a:gd name="connsiteX37" fmla="*/ 6338100 w 12192000"/>
              <a:gd name="connsiteY37" fmla="*/ 3178087 h 6858000"/>
              <a:gd name="connsiteX38" fmla="*/ 6343927 w 12192000"/>
              <a:gd name="connsiteY38" fmla="*/ 3194685 h 6858000"/>
              <a:gd name="connsiteX39" fmla="*/ 6343850 w 12192000"/>
              <a:gd name="connsiteY39" fmla="*/ 3201174 h 6858000"/>
              <a:gd name="connsiteX40" fmla="*/ 6366375 w 12192000"/>
              <a:gd name="connsiteY40" fmla="*/ 3271251 h 6858000"/>
              <a:gd name="connsiteX41" fmla="*/ 6369430 w 12192000"/>
              <a:gd name="connsiteY41" fmla="*/ 3276240 h 6858000"/>
              <a:gd name="connsiteX42" fmla="*/ 6392405 w 12192000"/>
              <a:gd name="connsiteY42" fmla="*/ 3360437 h 6858000"/>
              <a:gd name="connsiteX43" fmla="*/ 6397993 w 12192000"/>
              <a:gd name="connsiteY43" fmla="*/ 3390203 h 6858000"/>
              <a:gd name="connsiteX44" fmla="*/ 6394652 w 12192000"/>
              <a:gd name="connsiteY44" fmla="*/ 3402205 h 6858000"/>
              <a:gd name="connsiteX45" fmla="*/ 6366662 w 12192000"/>
              <a:gd name="connsiteY45" fmla="*/ 3442044 h 6858000"/>
              <a:gd name="connsiteX46" fmla="*/ 6320915 w 12192000"/>
              <a:gd name="connsiteY46" fmla="*/ 3701547 h 6858000"/>
              <a:gd name="connsiteX47" fmla="*/ 6364618 w 12192000"/>
              <a:gd name="connsiteY47" fmla="*/ 3743844 h 6858000"/>
              <a:gd name="connsiteX48" fmla="*/ 6370409 w 12192000"/>
              <a:gd name="connsiteY48" fmla="*/ 3754454 h 6858000"/>
              <a:gd name="connsiteX49" fmla="*/ 6373773 w 12192000"/>
              <a:gd name="connsiteY49" fmla="*/ 3768237 h 6858000"/>
              <a:gd name="connsiteX50" fmla="*/ 6375298 w 12192000"/>
              <a:gd name="connsiteY50" fmla="*/ 3796540 h 6858000"/>
              <a:gd name="connsiteX51" fmla="*/ 6253487 w 12192000"/>
              <a:gd name="connsiteY51" fmla="*/ 3856948 h 6858000"/>
              <a:gd name="connsiteX52" fmla="*/ 6385416 w 12192000"/>
              <a:gd name="connsiteY52" fmla="*/ 4014409 h 6858000"/>
              <a:gd name="connsiteX53" fmla="*/ 6374795 w 12192000"/>
              <a:gd name="connsiteY53" fmla="*/ 4038554 h 6858000"/>
              <a:gd name="connsiteX54" fmla="*/ 6351015 w 12192000"/>
              <a:gd name="connsiteY54" fmla="*/ 4150489 h 6858000"/>
              <a:gd name="connsiteX55" fmla="*/ 6340821 w 12192000"/>
              <a:gd name="connsiteY55" fmla="*/ 4212706 h 6858000"/>
              <a:gd name="connsiteX56" fmla="*/ 12191999 w 12192000"/>
              <a:gd name="connsiteY56" fmla="*/ 4212706 h 6858000"/>
              <a:gd name="connsiteX57" fmla="*/ 12191999 w 12192000"/>
              <a:gd name="connsiteY57" fmla="*/ 0 h 6858000"/>
              <a:gd name="connsiteX58" fmla="*/ 12192000 w 12192000"/>
              <a:gd name="connsiteY58" fmla="*/ 0 h 6858000"/>
              <a:gd name="connsiteX59" fmla="*/ 12192000 w 12192000"/>
              <a:gd name="connsiteY59" fmla="*/ 6858000 h 6858000"/>
              <a:gd name="connsiteX60" fmla="*/ 12191999 w 12192000"/>
              <a:gd name="connsiteY60" fmla="*/ 6858000 h 6858000"/>
              <a:gd name="connsiteX61" fmla="*/ 12191999 w 12192000"/>
              <a:gd name="connsiteY61" fmla="*/ 4323902 h 6858000"/>
              <a:gd name="connsiteX62" fmla="*/ 9307672 w 12192000"/>
              <a:gd name="connsiteY62" fmla="*/ 4323902 h 6858000"/>
              <a:gd name="connsiteX63" fmla="*/ 9307672 w 12192000"/>
              <a:gd name="connsiteY63" fmla="*/ 6858000 h 6858000"/>
              <a:gd name="connsiteX64" fmla="*/ 0 w 12192000"/>
              <a:gd name="connsiteY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000" h="6858000">
                <a:moveTo>
                  <a:pt x="6315529" y="4323896"/>
                </a:moveTo>
                <a:lnTo>
                  <a:pt x="6295588" y="4367579"/>
                </a:lnTo>
                <a:cubicBezTo>
                  <a:pt x="6278024" y="4397022"/>
                  <a:pt x="6253813" y="4421099"/>
                  <a:pt x="6219229" y="4436818"/>
                </a:cubicBezTo>
                <a:cubicBezTo>
                  <a:pt x="6148079" y="4469666"/>
                  <a:pt x="6116436" y="4572066"/>
                  <a:pt x="6065687" y="4637204"/>
                </a:cubicBezTo>
                <a:cubicBezTo>
                  <a:pt x="5888713" y="4862696"/>
                  <a:pt x="5773979" y="5125824"/>
                  <a:pt x="5727387" y="5460076"/>
                </a:cubicBezTo>
                <a:cubicBezTo>
                  <a:pt x="5714326" y="5552523"/>
                  <a:pt x="5656974" y="5638673"/>
                  <a:pt x="5620972" y="5725836"/>
                </a:cubicBezTo>
                <a:cubicBezTo>
                  <a:pt x="5641553" y="5779043"/>
                  <a:pt x="5738619" y="5631221"/>
                  <a:pt x="5707795" y="5790089"/>
                </a:cubicBezTo>
                <a:cubicBezTo>
                  <a:pt x="5684453" y="5909876"/>
                  <a:pt x="5617437" y="5996827"/>
                  <a:pt x="5554627" y="6078873"/>
                </a:cubicBezTo>
                <a:cubicBezTo>
                  <a:pt x="5482491" y="6172498"/>
                  <a:pt x="5402203" y="6253366"/>
                  <a:pt x="5373489" y="6402408"/>
                </a:cubicBezTo>
                <a:cubicBezTo>
                  <a:pt x="5371924" y="6410357"/>
                  <a:pt x="5276557" y="6577417"/>
                  <a:pt x="5099999" y="6827527"/>
                </a:cubicBezTo>
                <a:lnTo>
                  <a:pt x="5078133" y="6857998"/>
                </a:lnTo>
                <a:lnTo>
                  <a:pt x="9179960" y="6857998"/>
                </a:lnTo>
                <a:lnTo>
                  <a:pt x="9179960" y="4323896"/>
                </a:lnTo>
                <a:close/>
                <a:moveTo>
                  <a:pt x="0" y="0"/>
                </a:moveTo>
                <a:lnTo>
                  <a:pt x="5872711" y="0"/>
                </a:lnTo>
                <a:lnTo>
                  <a:pt x="5885421" y="20207"/>
                </a:lnTo>
                <a:cubicBezTo>
                  <a:pt x="5896481" y="32882"/>
                  <a:pt x="5909484" y="42864"/>
                  <a:pt x="5925300" y="48911"/>
                </a:cubicBezTo>
                <a:cubicBezTo>
                  <a:pt x="5940498" y="54526"/>
                  <a:pt x="5945509" y="75042"/>
                  <a:pt x="5940039" y="101212"/>
                </a:cubicBezTo>
                <a:cubicBezTo>
                  <a:pt x="5921950" y="187894"/>
                  <a:pt x="5936667" y="254951"/>
                  <a:pt x="5969942" y="311282"/>
                </a:cubicBezTo>
                <a:cubicBezTo>
                  <a:pt x="5981709" y="330926"/>
                  <a:pt x="5977292" y="344422"/>
                  <a:pt x="5961238" y="357643"/>
                </a:cubicBezTo>
                <a:cubicBezTo>
                  <a:pt x="5942802" y="372223"/>
                  <a:pt x="5928461" y="393565"/>
                  <a:pt x="5917195" y="420369"/>
                </a:cubicBezTo>
                <a:cubicBezTo>
                  <a:pt x="5898701" y="463685"/>
                  <a:pt x="5889992" y="510050"/>
                  <a:pt x="5882753" y="556832"/>
                </a:cubicBezTo>
                <a:cubicBezTo>
                  <a:pt x="5871511" y="630206"/>
                  <a:pt x="5858246" y="700969"/>
                  <a:pt x="5814490" y="757416"/>
                </a:cubicBezTo>
                <a:cubicBezTo>
                  <a:pt x="5801465" y="774559"/>
                  <a:pt x="5791019" y="796511"/>
                  <a:pt x="5780064" y="817804"/>
                </a:cubicBezTo>
                <a:cubicBezTo>
                  <a:pt x="5783558" y="836359"/>
                  <a:pt x="5792196" y="849005"/>
                  <a:pt x="5808232" y="850533"/>
                </a:cubicBezTo>
                <a:cubicBezTo>
                  <a:pt x="5910296" y="860624"/>
                  <a:pt x="5905771" y="962632"/>
                  <a:pt x="5906473" y="1076571"/>
                </a:cubicBezTo>
                <a:cubicBezTo>
                  <a:pt x="5907545" y="1217584"/>
                  <a:pt x="5849973" y="1296799"/>
                  <a:pt x="5778623" y="1369280"/>
                </a:cubicBezTo>
                <a:cubicBezTo>
                  <a:pt x="5754207" y="1393852"/>
                  <a:pt x="5718605" y="1401742"/>
                  <a:pt x="5710841" y="1462628"/>
                </a:cubicBezTo>
                <a:cubicBezTo>
                  <a:pt x="5753463" y="1508141"/>
                  <a:pt x="5802053" y="1451295"/>
                  <a:pt x="5846774" y="1455933"/>
                </a:cubicBezTo>
                <a:cubicBezTo>
                  <a:pt x="5883727" y="1460129"/>
                  <a:pt x="5943609" y="1438568"/>
                  <a:pt x="5897329" y="1553073"/>
                </a:cubicBezTo>
                <a:cubicBezTo>
                  <a:pt x="5883856" y="1586627"/>
                  <a:pt x="5901366" y="1604100"/>
                  <a:pt x="5919735" y="1602736"/>
                </a:cubicBezTo>
                <a:cubicBezTo>
                  <a:pt x="6068526" y="1589022"/>
                  <a:pt x="6006837" y="1813624"/>
                  <a:pt x="6057874" y="1910648"/>
                </a:cubicBezTo>
                <a:cubicBezTo>
                  <a:pt x="6072264" y="1936644"/>
                  <a:pt x="6059978" y="1992417"/>
                  <a:pt x="6039719" y="2010547"/>
                </a:cubicBezTo>
                <a:cubicBezTo>
                  <a:pt x="5911143" y="2127229"/>
                  <a:pt x="5899692" y="2331836"/>
                  <a:pt x="5841713" y="2520599"/>
                </a:cubicBezTo>
                <a:cubicBezTo>
                  <a:pt x="5912636" y="2572423"/>
                  <a:pt x="5995799" y="2566926"/>
                  <a:pt x="6071734" y="2593468"/>
                </a:cubicBezTo>
                <a:cubicBezTo>
                  <a:pt x="6150607" y="2620843"/>
                  <a:pt x="6151703" y="2655507"/>
                  <a:pt x="6092050" y="2806646"/>
                </a:cubicBezTo>
                <a:cubicBezTo>
                  <a:pt x="6259331" y="2795420"/>
                  <a:pt x="6259331" y="2795420"/>
                  <a:pt x="6215122" y="3021197"/>
                </a:cubicBezTo>
                <a:cubicBezTo>
                  <a:pt x="6259035" y="3016573"/>
                  <a:pt x="6302431" y="3085300"/>
                  <a:pt x="6338100" y="3178087"/>
                </a:cubicBezTo>
                <a:lnTo>
                  <a:pt x="6343927" y="3194685"/>
                </a:lnTo>
                <a:lnTo>
                  <a:pt x="6343850" y="3201174"/>
                </a:lnTo>
                <a:cubicBezTo>
                  <a:pt x="6346866" y="3232770"/>
                  <a:pt x="6355995" y="3253323"/>
                  <a:pt x="6366375" y="3271251"/>
                </a:cubicBezTo>
                <a:lnTo>
                  <a:pt x="6369430" y="3276240"/>
                </a:lnTo>
                <a:lnTo>
                  <a:pt x="6392405" y="3360437"/>
                </a:lnTo>
                <a:lnTo>
                  <a:pt x="6397993" y="3390203"/>
                </a:lnTo>
                <a:lnTo>
                  <a:pt x="6394652" y="3402205"/>
                </a:lnTo>
                <a:cubicBezTo>
                  <a:pt x="6388505" y="3414621"/>
                  <a:pt x="6379344" y="3427747"/>
                  <a:pt x="6366662" y="3442044"/>
                </a:cubicBezTo>
                <a:cubicBezTo>
                  <a:pt x="6239481" y="3584662"/>
                  <a:pt x="6224938" y="3605480"/>
                  <a:pt x="6320915" y="3701547"/>
                </a:cubicBezTo>
                <a:lnTo>
                  <a:pt x="6364618" y="3743844"/>
                </a:lnTo>
                <a:lnTo>
                  <a:pt x="6370409" y="3754454"/>
                </a:lnTo>
                <a:lnTo>
                  <a:pt x="6373773" y="3768237"/>
                </a:lnTo>
                <a:cubicBezTo>
                  <a:pt x="6374277" y="3777528"/>
                  <a:pt x="6374207" y="3788146"/>
                  <a:pt x="6375298" y="3796540"/>
                </a:cubicBezTo>
                <a:cubicBezTo>
                  <a:pt x="6339717" y="3831045"/>
                  <a:pt x="6294642" y="3774365"/>
                  <a:pt x="6253487" y="3856948"/>
                </a:cubicBezTo>
                <a:lnTo>
                  <a:pt x="6385416" y="4014409"/>
                </a:lnTo>
                <a:lnTo>
                  <a:pt x="6374795" y="4038554"/>
                </a:lnTo>
                <a:cubicBezTo>
                  <a:pt x="6363579" y="4073249"/>
                  <a:pt x="6356895" y="4111559"/>
                  <a:pt x="6351015" y="4150489"/>
                </a:cubicBezTo>
                <a:lnTo>
                  <a:pt x="6340821" y="4212706"/>
                </a:lnTo>
                <a:lnTo>
                  <a:pt x="12191999" y="4212706"/>
                </a:lnTo>
                <a:lnTo>
                  <a:pt x="12191999" y="0"/>
                </a:lnTo>
                <a:lnTo>
                  <a:pt x="12192000" y="0"/>
                </a:lnTo>
                <a:lnTo>
                  <a:pt x="12192000" y="6858000"/>
                </a:lnTo>
                <a:lnTo>
                  <a:pt x="12191999" y="6858000"/>
                </a:lnTo>
                <a:lnTo>
                  <a:pt x="12191999" y="4323902"/>
                </a:lnTo>
                <a:lnTo>
                  <a:pt x="9307672" y="4323902"/>
                </a:lnTo>
                <a:lnTo>
                  <a:pt x="9307672"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2" name="Title 1">
            <a:extLst>
              <a:ext uri="{FF2B5EF4-FFF2-40B4-BE49-F238E27FC236}">
                <a16:creationId xmlns:a16="http://schemas.microsoft.com/office/drawing/2014/main" id="{EAD7B0C1-B07F-284C-6CA8-5FA56A61B23A}"/>
              </a:ext>
            </a:extLst>
          </p:cNvPr>
          <p:cNvSpPr>
            <a:spLocks noGrp="1"/>
          </p:cNvSpPr>
          <p:nvPr>
            <p:ph type="title"/>
          </p:nvPr>
        </p:nvSpPr>
        <p:spPr>
          <a:xfrm>
            <a:off x="838200" y="365125"/>
            <a:ext cx="4347949" cy="2137273"/>
          </a:xfrm>
        </p:spPr>
        <p:txBody>
          <a:bodyPr anchor="b">
            <a:normAutofit/>
          </a:bodyPr>
          <a:lstStyle/>
          <a:p>
            <a:r>
              <a:rPr lang="en-GB" sz="3700" b="1" dirty="0"/>
              <a:t>Historically-</a:t>
            </a:r>
            <a:r>
              <a:rPr lang="en-GB" sz="3700" dirty="0"/>
              <a:t> </a:t>
            </a:r>
            <a:br>
              <a:rPr lang="en-GB" sz="3700" dirty="0"/>
            </a:br>
            <a:r>
              <a:rPr lang="en-GB" sz="2400" dirty="0"/>
              <a:t>time intensity model /volcano/zones of regulation</a:t>
            </a:r>
          </a:p>
        </p:txBody>
      </p:sp>
      <p:sp>
        <p:nvSpPr>
          <p:cNvPr id="3" name="Content Placeholder 2">
            <a:extLst>
              <a:ext uri="{FF2B5EF4-FFF2-40B4-BE49-F238E27FC236}">
                <a16:creationId xmlns:a16="http://schemas.microsoft.com/office/drawing/2014/main" id="{C7F892CD-F534-4949-27B3-1BC379CA98E5}"/>
              </a:ext>
            </a:extLst>
          </p:cNvPr>
          <p:cNvSpPr>
            <a:spLocks noGrp="1"/>
          </p:cNvSpPr>
          <p:nvPr>
            <p:ph idx="1"/>
          </p:nvPr>
        </p:nvSpPr>
        <p:spPr>
          <a:xfrm>
            <a:off x="838200" y="2681785"/>
            <a:ext cx="4347948" cy="3495178"/>
          </a:xfrm>
        </p:spPr>
        <p:txBody>
          <a:bodyPr vert="horz" lIns="91440" tIns="45720" rIns="91440" bIns="45720" rtlCol="0" anchor="t">
            <a:normAutofit/>
          </a:bodyPr>
          <a:lstStyle/>
          <a:p>
            <a:r>
              <a:rPr lang="en-GB" sz="2000" dirty="0"/>
              <a:t>All of these focus on the behaviour being presented and how to manage it or stop it.</a:t>
            </a:r>
            <a:r>
              <a:rPr lang="en-GB" sz="2000"/>
              <a:t> </a:t>
            </a:r>
            <a:endParaRPr lang="en-GB" sz="2000" dirty="0"/>
          </a:p>
          <a:p>
            <a:r>
              <a:rPr lang="en-GB" sz="2000"/>
              <a:t>Focusses on always</a:t>
            </a:r>
            <a:r>
              <a:rPr lang="en-GB" sz="2000" dirty="0"/>
              <a:t> getting the person to green or ok</a:t>
            </a:r>
          </a:p>
          <a:p>
            <a:r>
              <a:rPr lang="en-GB" sz="2000" dirty="0"/>
              <a:t>Rarely accepting where they are</a:t>
            </a:r>
          </a:p>
          <a:p>
            <a:r>
              <a:rPr lang="en-GB" sz="2000" dirty="0"/>
              <a:t>A behaviour support plan focusses heavily on behaviour we don’t want to see. Behaviour that challenges someone else.</a:t>
            </a:r>
          </a:p>
          <a:p>
            <a:endParaRPr lang="en-GB" sz="2000" dirty="0"/>
          </a:p>
          <a:p>
            <a:pPr marL="0" indent="0">
              <a:buNone/>
            </a:pPr>
            <a:endParaRPr lang="en-GB" sz="2000" dirty="0"/>
          </a:p>
        </p:txBody>
      </p:sp>
      <p:pic>
        <p:nvPicPr>
          <p:cNvPr id="1026" name="Picture 2" descr="The Kaplan and Wheeler (1983) Time-Intensity Model. | Download Scientific  Diagram">
            <a:extLst>
              <a:ext uri="{FF2B5EF4-FFF2-40B4-BE49-F238E27FC236}">
                <a16:creationId xmlns:a16="http://schemas.microsoft.com/office/drawing/2014/main" id="{E81EF118-4B44-EA9C-1876-57C28801F81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097" y="556076"/>
            <a:ext cx="4289777" cy="3217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Zones of Regulation - Forty Hill C.E. School">
            <a:extLst>
              <a:ext uri="{FF2B5EF4-FFF2-40B4-BE49-F238E27FC236}">
                <a16:creationId xmlns:a16="http://schemas.microsoft.com/office/drawing/2014/main" id="{89E1BC6F-5A1A-4264-0505-C3344F26CE6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97433" y="4817188"/>
            <a:ext cx="2513506" cy="13210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haviour Support - Emotion / Feelings / Anger Regulation Volcano Visual">
            <a:extLst>
              <a:ext uri="{FF2B5EF4-FFF2-40B4-BE49-F238E27FC236}">
                <a16:creationId xmlns:a16="http://schemas.microsoft.com/office/drawing/2014/main" id="{988929EB-B2CF-AFF9-C4C1-99D23F681E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8038" y="4490962"/>
            <a:ext cx="2319568" cy="162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A2B0F340-14E3-532C-9E87-058DBEC55518}"/>
              </a:ext>
            </a:extLst>
          </p:cNvPr>
          <p:cNvSpPr>
            <a:spLocks noGrp="1"/>
          </p:cNvSpPr>
          <p:nvPr>
            <p:ph type="title"/>
          </p:nvPr>
        </p:nvSpPr>
        <p:spPr>
          <a:xfrm>
            <a:off x="838200" y="713312"/>
            <a:ext cx="4038600" cy="5431376"/>
          </a:xfrm>
        </p:spPr>
        <p:txBody>
          <a:bodyPr>
            <a:normAutofit/>
          </a:bodyPr>
          <a:lstStyle/>
          <a:p>
            <a:r>
              <a:rPr lang="en-GB" dirty="0"/>
              <a:t>What's wrong with focusing on behaviour that challenges?</a:t>
            </a:r>
          </a:p>
        </p:txBody>
      </p:sp>
      <p:sp>
        <p:nvSpPr>
          <p:cNvPr id="3" name="Content Placeholder 2">
            <a:extLst>
              <a:ext uri="{FF2B5EF4-FFF2-40B4-BE49-F238E27FC236}">
                <a16:creationId xmlns:a16="http://schemas.microsoft.com/office/drawing/2014/main" id="{04A3BB0F-5397-E082-BF38-DDB13F4F512D}"/>
              </a:ext>
            </a:extLst>
          </p:cNvPr>
          <p:cNvSpPr>
            <a:spLocks noGrp="1"/>
          </p:cNvSpPr>
          <p:nvPr>
            <p:ph idx="1"/>
          </p:nvPr>
        </p:nvSpPr>
        <p:spPr>
          <a:xfrm>
            <a:off x="6095999" y="713313"/>
            <a:ext cx="5257801" cy="5431376"/>
          </a:xfrm>
        </p:spPr>
        <p:txBody>
          <a:bodyPr anchor="ctr">
            <a:normAutofit/>
          </a:bodyPr>
          <a:lstStyle/>
          <a:p>
            <a:r>
              <a:rPr lang="en-GB" sz="2000" dirty="0"/>
              <a:t>We are always looking for it, therefore focussing on it</a:t>
            </a:r>
          </a:p>
          <a:p>
            <a:endParaRPr lang="en-GB" sz="2000" dirty="0"/>
          </a:p>
          <a:p>
            <a:r>
              <a:rPr lang="en-GB" sz="2000" dirty="0"/>
              <a:t>We write it down in so much detail and sometime examine so forensically</a:t>
            </a:r>
          </a:p>
          <a:p>
            <a:endParaRPr lang="en-GB" sz="2000" dirty="0"/>
          </a:p>
          <a:p>
            <a:r>
              <a:rPr lang="en-GB" sz="2000" dirty="0"/>
              <a:t>How many of us support individuals with behaviour that is tricky at time…… how many incident sheets have we written…</a:t>
            </a:r>
          </a:p>
        </p:txBody>
      </p:sp>
    </p:spTree>
    <p:extLst>
      <p:ext uri="{BB962C8B-B14F-4D97-AF65-F5344CB8AC3E}">
        <p14:creationId xmlns:p14="http://schemas.microsoft.com/office/powerpoint/2010/main" val="204695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F9ECDA67-B4BF-70C1-B2F3-76AC4D8EE488}"/>
              </a:ext>
            </a:extLst>
          </p:cNvPr>
          <p:cNvGraphicFramePr>
            <a:graphicFrameLocks noGrp="1"/>
          </p:cNvGraphicFramePr>
          <p:nvPr>
            <p:ph idx="1"/>
            <p:extLst>
              <p:ext uri="{D42A27DB-BD31-4B8C-83A1-F6EECF244321}">
                <p14:modId xmlns:p14="http://schemas.microsoft.com/office/powerpoint/2010/main" val="314155395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1B77B50-4323-BE6C-26A9-BA4264E0A90F}"/>
              </a:ext>
            </a:extLst>
          </p:cNvPr>
          <p:cNvSpPr txBox="1"/>
          <p:nvPr/>
        </p:nvSpPr>
        <p:spPr>
          <a:xfrm>
            <a:off x="728330" y="2206255"/>
            <a:ext cx="3870251" cy="2523768"/>
          </a:xfrm>
          <a:prstGeom prst="rect">
            <a:avLst/>
          </a:prstGeom>
          <a:noFill/>
        </p:spPr>
        <p:txBody>
          <a:bodyPr wrap="square" rtlCol="0">
            <a:spAutoFit/>
          </a:bodyPr>
          <a:lstStyle/>
          <a:p>
            <a:r>
              <a:rPr lang="en-GB" sz="2000" dirty="0"/>
              <a:t>Events often always play out the same way…. </a:t>
            </a:r>
          </a:p>
          <a:p>
            <a:r>
              <a:rPr lang="en-GB" sz="2000" dirty="0"/>
              <a:t>This behaviour doesn’t really alter…. </a:t>
            </a:r>
          </a:p>
          <a:p>
            <a:r>
              <a:rPr lang="en-GB" sz="2000" dirty="0"/>
              <a:t>It often depends on us as adults and how we approach </a:t>
            </a:r>
          </a:p>
          <a:p>
            <a:r>
              <a:rPr lang="en-GB" sz="2000" dirty="0"/>
              <a:t>the situation and support it.</a:t>
            </a:r>
          </a:p>
          <a:p>
            <a:endParaRPr lang="en-GB" dirty="0"/>
          </a:p>
        </p:txBody>
      </p:sp>
    </p:spTree>
    <p:extLst>
      <p:ext uri="{BB962C8B-B14F-4D97-AF65-F5344CB8AC3E}">
        <p14:creationId xmlns:p14="http://schemas.microsoft.com/office/powerpoint/2010/main" val="171190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A5DA85A-81D6-2214-4855-DDDD624710FC}"/>
              </a:ext>
            </a:extLst>
          </p:cNvPr>
          <p:cNvSpPr>
            <a:spLocks noGrp="1"/>
          </p:cNvSpPr>
          <p:nvPr>
            <p:ph type="title"/>
          </p:nvPr>
        </p:nvSpPr>
        <p:spPr>
          <a:xfrm>
            <a:off x="905484" y="1065749"/>
            <a:ext cx="3748810" cy="4726502"/>
          </a:xfrm>
        </p:spPr>
        <p:txBody>
          <a:bodyPr>
            <a:normAutofit/>
          </a:bodyPr>
          <a:lstStyle/>
          <a:p>
            <a:r>
              <a:rPr lang="en-GB" dirty="0"/>
              <a:t>Why do we look at Energy </a:t>
            </a:r>
            <a:r>
              <a:rPr lang="en-GB"/>
              <a:t>and </a:t>
            </a:r>
            <a:r>
              <a:rPr lang="en-GB" dirty="0"/>
              <a:t>not behaviour?</a:t>
            </a:r>
          </a:p>
        </p:txBody>
      </p:sp>
      <p:sp>
        <p:nvSpPr>
          <p:cNvPr id="19" name="Content Placeholder 2">
            <a:extLst>
              <a:ext uri="{FF2B5EF4-FFF2-40B4-BE49-F238E27FC236}">
                <a16:creationId xmlns:a16="http://schemas.microsoft.com/office/drawing/2014/main" id="{C4E733C3-310A-E054-F827-8CE79429F34A}"/>
              </a:ext>
            </a:extLst>
          </p:cNvPr>
          <p:cNvSpPr>
            <a:spLocks noGrp="1"/>
          </p:cNvSpPr>
          <p:nvPr>
            <p:ph idx="1"/>
          </p:nvPr>
        </p:nvSpPr>
        <p:spPr>
          <a:xfrm>
            <a:off x="6400800" y="713313"/>
            <a:ext cx="4953000" cy="5431376"/>
          </a:xfrm>
        </p:spPr>
        <p:txBody>
          <a:bodyPr anchor="ctr">
            <a:normAutofit lnSpcReduction="10000"/>
          </a:bodyPr>
          <a:lstStyle/>
          <a:p>
            <a:r>
              <a:rPr lang="en-GB" sz="2000" dirty="0"/>
              <a:t>There is  lot more to an individual than their behaviour. </a:t>
            </a:r>
          </a:p>
          <a:p>
            <a:r>
              <a:rPr lang="en-GB" sz="2000" dirty="0"/>
              <a:t>When we think about energy, everyone has energy, and no energy level is “unacceptable”. </a:t>
            </a:r>
            <a:endParaRPr lang="en-GB" sz="2000" dirty="0">
              <a:cs typeface="Calibri"/>
            </a:endParaRPr>
          </a:p>
          <a:p>
            <a:r>
              <a:rPr lang="en-GB" sz="2000" dirty="0"/>
              <a:t>However, when we look at behaviour, why is biting 'unacceptable', when their energy may be feeling maxed out and need to let of steam through biting… biting me is not ok but biting something may be ok.</a:t>
            </a:r>
          </a:p>
          <a:p>
            <a:r>
              <a:rPr lang="en-GB" sz="2000" dirty="0">
                <a:cs typeface="Calibri"/>
              </a:rPr>
              <a:t>Shouting….. It might make me feel better…. Withdrawing…. It might make me feel better…. How do we support what need is behind the behaviour?</a:t>
            </a:r>
          </a:p>
          <a:p>
            <a:r>
              <a:rPr lang="en-GB" sz="2000" dirty="0"/>
              <a:t>By looking at Energy levels allows us to be able to support the energy at the time, sometimes by ‘matching and catching’, sometimes by levelling up or even levelling down</a:t>
            </a:r>
            <a:endParaRPr lang="en-GB" sz="2000" dirty="0">
              <a:cs typeface="Calibri"/>
            </a:endParaRPr>
          </a:p>
        </p:txBody>
      </p:sp>
    </p:spTree>
    <p:extLst>
      <p:ext uri="{BB962C8B-B14F-4D97-AF65-F5344CB8AC3E}">
        <p14:creationId xmlns:p14="http://schemas.microsoft.com/office/powerpoint/2010/main" val="400049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BAAB229-B354-9E21-5CC7-14193DE657EC}"/>
              </a:ext>
            </a:extLst>
          </p:cNvPr>
          <p:cNvSpPr>
            <a:spLocks noGrp="1"/>
          </p:cNvSpPr>
          <p:nvPr>
            <p:ph type="title"/>
          </p:nvPr>
        </p:nvSpPr>
        <p:spPr>
          <a:xfrm>
            <a:off x="838200" y="713312"/>
            <a:ext cx="4038600" cy="5431376"/>
          </a:xfrm>
        </p:spPr>
        <p:txBody>
          <a:bodyPr>
            <a:normAutofit/>
          </a:bodyPr>
          <a:lstStyle/>
          <a:p>
            <a:r>
              <a:rPr lang="en-GB" dirty="0"/>
              <a:t>So we flipped it…</a:t>
            </a:r>
          </a:p>
        </p:txBody>
      </p:sp>
      <p:sp>
        <p:nvSpPr>
          <p:cNvPr id="13" name="Content Placeholder 2">
            <a:extLst>
              <a:ext uri="{FF2B5EF4-FFF2-40B4-BE49-F238E27FC236}">
                <a16:creationId xmlns:a16="http://schemas.microsoft.com/office/drawing/2014/main" id="{735EE1E7-E7A5-A70F-CC9B-2787B0F66698}"/>
              </a:ext>
            </a:extLst>
          </p:cNvPr>
          <p:cNvSpPr>
            <a:spLocks noGrp="1"/>
          </p:cNvSpPr>
          <p:nvPr>
            <p:ph idx="1"/>
          </p:nvPr>
        </p:nvSpPr>
        <p:spPr>
          <a:xfrm>
            <a:off x="6095999" y="713313"/>
            <a:ext cx="5257801" cy="5431376"/>
          </a:xfrm>
        </p:spPr>
        <p:txBody>
          <a:bodyPr anchor="ctr">
            <a:normAutofit/>
          </a:bodyPr>
          <a:lstStyle/>
          <a:p>
            <a:r>
              <a:rPr lang="en-GB" sz="2000" dirty="0"/>
              <a:t>Why…. We thought about how different it would be if we looked for what we wanted instead of what we didn’t want</a:t>
            </a:r>
          </a:p>
          <a:p>
            <a:endParaRPr lang="en-GB" sz="2000" dirty="0"/>
          </a:p>
          <a:p>
            <a:r>
              <a:rPr lang="en-GB" sz="2000" dirty="0"/>
              <a:t>Adults thinking changed</a:t>
            </a:r>
          </a:p>
          <a:p>
            <a:r>
              <a:rPr lang="en-GB" sz="2000" dirty="0"/>
              <a:t>Language changed</a:t>
            </a:r>
          </a:p>
          <a:p>
            <a:r>
              <a:rPr lang="en-GB" sz="2000" dirty="0"/>
              <a:t>Children changed</a:t>
            </a:r>
          </a:p>
          <a:p>
            <a:endParaRPr lang="en-GB" sz="2000" dirty="0"/>
          </a:p>
          <a:p>
            <a:r>
              <a:rPr lang="en-GB" sz="2000" dirty="0"/>
              <a:t>We started to support the childrens engagement instead.</a:t>
            </a:r>
          </a:p>
          <a:p>
            <a:endParaRPr lang="en-GB" sz="2000" dirty="0"/>
          </a:p>
        </p:txBody>
      </p:sp>
    </p:spTree>
    <p:extLst>
      <p:ext uri="{BB962C8B-B14F-4D97-AF65-F5344CB8AC3E}">
        <p14:creationId xmlns:p14="http://schemas.microsoft.com/office/powerpoint/2010/main" val="173844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9261</TotalTime>
  <Words>934</Words>
  <Application>Microsoft Office PowerPoint</Application>
  <PresentationFormat>Widescreen</PresentationFormat>
  <Paragraphs>125</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body</vt:lpstr>
      <vt:lpstr>Calibri Light</vt:lpstr>
      <vt:lpstr>Roboto</vt:lpstr>
      <vt:lpstr>Wingdings</vt:lpstr>
      <vt:lpstr>Wingdings 3</vt:lpstr>
      <vt:lpstr>Office Theme</vt:lpstr>
      <vt:lpstr>21st March 2023 – Care Planning and ‘Behaviour’ – Kerry Turner will be discussing the impact of young peoples’ ‘behaviour’ on care planning and a fresh approach to ensuring their engagement is effectively captured throughout. </vt:lpstr>
      <vt:lpstr>What is a care plan?</vt:lpstr>
      <vt:lpstr>What is a behaviour support plan?</vt:lpstr>
      <vt:lpstr>Engagement is the single best predictor of successful learning for children with learning disabilities (Iovannone et al., 2003). Without engagement, there is no deep learning (Hargreaves, 2006), effective teaching, meaningful outcome, real attainment or quality</vt:lpstr>
      <vt:lpstr>Historically-  time intensity model /volcano/zones of regulation</vt:lpstr>
      <vt:lpstr>What's wrong with focusing on behaviour that challenges?</vt:lpstr>
      <vt:lpstr>PowerPoint Presentation</vt:lpstr>
      <vt:lpstr>Why do we look at Energy and not behaviour?</vt:lpstr>
      <vt:lpstr>So we flipped it…</vt:lpstr>
      <vt:lpstr>How did we do it…</vt:lpstr>
      <vt:lpstr>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Level up plan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March 2023 – Care Planning and ‘Behaviour’ – Kerry Turner will be discussing the impact of young peoples’ ‘behaviour’ on care planning and a fresh approach to ensuring their engagement is effectively captured throughout.</dc:title>
  <dc:creator>Kerry Turner</dc:creator>
  <cp:lastModifiedBy>John Woodhouse</cp:lastModifiedBy>
  <cp:revision>3</cp:revision>
  <cp:lastPrinted>2023-03-21T09:19:33Z</cp:lastPrinted>
  <dcterms:created xsi:type="dcterms:W3CDTF">2023-03-13T15:10:18Z</dcterms:created>
  <dcterms:modified xsi:type="dcterms:W3CDTF">2023-03-21T11:06:34Z</dcterms:modified>
</cp:coreProperties>
</file>